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0" r:id="rId7"/>
    <p:sldId id="2555" r:id="rId8"/>
    <p:sldId id="2523" r:id="rId9"/>
    <p:sldId id="2491" r:id="rId10"/>
    <p:sldId id="2164" r:id="rId11"/>
    <p:sldId id="2581" r:id="rId12"/>
    <p:sldId id="2545" r:id="rId13"/>
    <p:sldId id="2236" r:id="rId14"/>
    <p:sldId id="2582" r:id="rId15"/>
    <p:sldId id="2583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8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8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36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9.png"/><Relationship Id="rId1" Type="http://schemas.openxmlformats.org/officeDocument/2006/relationships/tags" Target="../tags/tag1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7.xml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23.png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24.png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2025 .09.05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6293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   </a:t>
            </a:r>
            <a:r>
              <a:rPr lang="zh-CN" altLang="en-US" sz="3200">
                <a:solidFill>
                  <a:schemeClr val="bg1"/>
                </a:solidFill>
              </a:rPr>
              <a:t>止跌反弹</a:t>
            </a:r>
            <a:r>
              <a:rPr lang="en-US" altLang="zh-CN" sz="3200">
                <a:solidFill>
                  <a:schemeClr val="bg1"/>
                </a:solidFill>
              </a:rPr>
              <a:t>  </a:t>
            </a:r>
            <a:r>
              <a:rPr lang="zh-CN" altLang="en-US" sz="3200">
                <a:solidFill>
                  <a:schemeClr val="bg1"/>
                </a:solidFill>
              </a:rPr>
              <a:t>储能领涨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021" t="1419" r="1220" b="3482"/>
          <a:stretch>
            <a:fillRect/>
          </a:stretch>
        </p:blipFill>
        <p:spPr>
          <a:xfrm>
            <a:off x="475615" y="897255"/>
            <a:ext cx="4834890" cy="506349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l="2599" t="2116" r="1751" b="2872"/>
          <a:stretch>
            <a:fillRect/>
          </a:stretch>
        </p:blipFill>
        <p:spPr>
          <a:xfrm>
            <a:off x="4199255" y="897255"/>
            <a:ext cx="3434715" cy="39909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7936230" y="896938"/>
            <a:ext cx="3600450" cy="38004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图片 9"/>
          <p:cNvPicPr/>
          <p:nvPr/>
        </p:nvPicPr>
        <p:blipFill>
          <a:blip r:embed="rId5"/>
          <a:srcRect l="3387" t="6783" r="4000" b="15944"/>
          <a:stretch>
            <a:fillRect/>
          </a:stretch>
        </p:blipFill>
        <p:spPr>
          <a:xfrm>
            <a:off x="5172710" y="4697730"/>
            <a:ext cx="5947410" cy="13411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547688" y="1090613"/>
            <a:ext cx="3552825" cy="155257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656273" y="2629218"/>
            <a:ext cx="4105274" cy="168592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767398" y="4490403"/>
            <a:ext cx="2924175" cy="113347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4100513" y="1090930"/>
            <a:ext cx="3952875" cy="150495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6"/>
          <a:stretch>
            <a:fillRect/>
          </a:stretch>
        </p:blipFill>
        <p:spPr>
          <a:xfrm>
            <a:off x="4100830" y="2771458"/>
            <a:ext cx="3886200" cy="1685925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7"/>
          <a:stretch>
            <a:fillRect/>
          </a:stretch>
        </p:blipFill>
        <p:spPr>
          <a:xfrm>
            <a:off x="8524875" y="2360295"/>
            <a:ext cx="3085465" cy="9423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图片 12"/>
          <p:cNvPicPr/>
          <p:nvPr/>
        </p:nvPicPr>
        <p:blipFill>
          <a:blip r:embed="rId8"/>
          <a:stretch>
            <a:fillRect/>
          </a:stretch>
        </p:blipFill>
        <p:spPr>
          <a:xfrm>
            <a:off x="8201660" y="1199833"/>
            <a:ext cx="3048000" cy="904875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9"/>
          <a:stretch>
            <a:fillRect/>
          </a:stretch>
        </p:blipFill>
        <p:spPr>
          <a:xfrm>
            <a:off x="8676640" y="3962400"/>
            <a:ext cx="2933700" cy="10668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1241" t="3924" r="1755" b="5801"/>
          <a:stretch>
            <a:fillRect/>
          </a:stretch>
        </p:blipFill>
        <p:spPr>
          <a:xfrm>
            <a:off x="4018280" y="2251710"/>
            <a:ext cx="7377430" cy="347472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1985" t="6022" r="1739" b="8123"/>
          <a:stretch>
            <a:fillRect/>
          </a:stretch>
        </p:blipFill>
        <p:spPr>
          <a:xfrm>
            <a:off x="862965" y="911860"/>
            <a:ext cx="6781165" cy="17373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38225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2578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3" name="图片 12"/>
          <p:cNvPicPr/>
          <p:nvPr/>
        </p:nvPicPr>
        <p:blipFill>
          <a:blip r:embed="rId8"/>
          <a:srcRect l="7669" t="2383" r="3095" b="5427"/>
          <a:stretch>
            <a:fillRect/>
          </a:stretch>
        </p:blipFill>
        <p:spPr>
          <a:xfrm>
            <a:off x="7184390" y="2207895"/>
            <a:ext cx="2378075" cy="2980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图片 13"/>
          <p:cNvPicPr/>
          <p:nvPr/>
        </p:nvPicPr>
        <p:blipFill>
          <a:blip r:embed="rId9"/>
          <a:srcRect l="5549" t="2537" r="2626" b="2277"/>
          <a:stretch>
            <a:fillRect/>
          </a:stretch>
        </p:blipFill>
        <p:spPr>
          <a:xfrm>
            <a:off x="4512310" y="1127125"/>
            <a:ext cx="2573020" cy="3676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图片 14"/>
          <p:cNvPicPr/>
          <p:nvPr/>
        </p:nvPicPr>
        <p:blipFill>
          <a:blip r:embed="rId10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11"/>
          <a:srcRect l="6656" t="1811" r="2888" b="4510"/>
          <a:stretch>
            <a:fillRect/>
          </a:stretch>
        </p:blipFill>
        <p:spPr>
          <a:xfrm>
            <a:off x="9781540" y="1088390"/>
            <a:ext cx="1755775" cy="46266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882" t="1934" r="4179" b="2447"/>
          <a:stretch>
            <a:fillRect/>
          </a:stretch>
        </p:blipFill>
        <p:spPr>
          <a:xfrm>
            <a:off x="7117715" y="1374775"/>
            <a:ext cx="4330065" cy="4592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1983" t="2964" r="2196" b="3421"/>
          <a:stretch>
            <a:fillRect/>
          </a:stretch>
        </p:blipFill>
        <p:spPr>
          <a:xfrm>
            <a:off x="584835" y="1552575"/>
            <a:ext cx="6334760" cy="38538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37382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固态电池、锂电池、光伏储能、新能源车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科技急跌后反弹：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机器人、新能源车、稀土、科创材料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体育概念（不太建议）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消费电子反弹但力度还不及预期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昨日涨的今早部分补跌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昨日初期切换的新零售今早分化，仍要观察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81483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77135" y="5300980"/>
            <a:ext cx="7237730" cy="5956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信电气设备（锂电池、固态电池、储能光伏）、化工、机械设备</a:t>
            </a:r>
            <a:endParaRPr lang="zh-CN" altLang="en-US"/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304925" y="1557338"/>
            <a:ext cx="9582150" cy="37433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金秋九月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685" y="885825"/>
            <a:ext cx="9385300" cy="52793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851</Words>
  <Application>WPS 演示</Application>
  <PresentationFormat>宽屏</PresentationFormat>
  <Paragraphs>97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2663</cp:revision>
  <dcterms:created xsi:type="dcterms:W3CDTF">2019-06-19T02:08:00Z</dcterms:created>
  <dcterms:modified xsi:type="dcterms:W3CDTF">2025-09-05T02:21:22Z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