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81" r:id="rId12"/>
    <p:sldId id="2585" r:id="rId13"/>
    <p:sldId id="2545" r:id="rId14"/>
    <p:sldId id="2584" r:id="rId15"/>
    <p:sldId id="2236" r:id="rId16"/>
    <p:sldId id="2583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26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1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2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2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3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2025 .09.09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</a:t>
            </a:r>
            <a:r>
              <a:rPr lang="zh-CN" sz="3200">
                <a:solidFill>
                  <a:schemeClr val="bg1"/>
                </a:solidFill>
              </a:rPr>
              <a:t>反弹过程的分化轮动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陪跑营招募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776" r="2098" b="4523"/>
          <a:stretch>
            <a:fillRect/>
          </a:stretch>
        </p:blipFill>
        <p:spPr>
          <a:xfrm>
            <a:off x="3909060" y="1217930"/>
            <a:ext cx="7670800" cy="46386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988695"/>
            <a:ext cx="5536565" cy="26568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陪跑营招募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90" y="857250"/>
            <a:ext cx="9462770" cy="5323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" y="1092200"/>
            <a:ext cx="7109460" cy="49110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8396"/>
          <a:stretch>
            <a:fillRect/>
          </a:stretch>
        </p:blipFill>
        <p:spPr>
          <a:xfrm>
            <a:off x="7470775" y="1727200"/>
            <a:ext cx="4554855" cy="32289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82445"/>
            <a:ext cx="10515600" cy="36480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67200" y="11112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    </a:t>
            </a:r>
            <a:r>
              <a:rPr lang="zh-CN" altLang="en-US"/>
              <a:t>本周或先扬后抑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7260" y="893445"/>
            <a:ext cx="1579880" cy="44932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965" y="1282700"/>
            <a:ext cx="4612005" cy="47155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44401"/>
          <a:stretch>
            <a:fillRect/>
          </a:stretch>
        </p:blipFill>
        <p:spPr>
          <a:xfrm>
            <a:off x="1430020" y="1374775"/>
            <a:ext cx="3949065" cy="46234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37382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新能源电池分化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汽配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机器人轮动反弹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农业、化工、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医药轮动（骨科材料）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国产芯片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光通信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81483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72865" y="3968750"/>
            <a:ext cx="4837430" cy="595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机械设备、医疗器械、汽车配件、白色家电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1156970"/>
            <a:ext cx="8915400" cy="2562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67735" y="5453380"/>
            <a:ext cx="4837430" cy="595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机械设备、医疗器械、汽车配件、白色家电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65" y="1401445"/>
            <a:ext cx="9424035" cy="36976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853</Words>
  <Application>WPS 演示</Application>
  <PresentationFormat>宽屏</PresentationFormat>
  <Paragraphs>100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2667</cp:revision>
  <dcterms:created xsi:type="dcterms:W3CDTF">2019-06-19T02:08:00Z</dcterms:created>
  <dcterms:modified xsi:type="dcterms:W3CDTF">2025-09-08T02:29:35Z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