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86" r:id="rId7"/>
    <p:sldId id="2555" r:id="rId8"/>
    <p:sldId id="2523" r:id="rId9"/>
    <p:sldId id="2585" r:id="rId10"/>
    <p:sldId id="2589" r:id="rId11"/>
    <p:sldId id="2590" r:id="rId12"/>
    <p:sldId id="2491" r:id="rId13"/>
    <p:sldId id="2164" r:id="rId14"/>
    <p:sldId id="2583" r:id="rId15"/>
    <p:sldId id="2236" r:id="rId16"/>
    <p:sldId id="2584" r:id="rId17"/>
    <p:sldId id="2545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40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9.png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42.png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0.png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2025 .09.12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255770" y="1921510"/>
            <a:ext cx="4128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反弹新高</a:t>
            </a:r>
            <a:r>
              <a:rPr lang="en-US" altLang="zh-CN" sz="2400">
                <a:solidFill>
                  <a:schemeClr val="bg1"/>
                </a:solidFill>
              </a:rPr>
              <a:t>  </a:t>
            </a:r>
            <a:r>
              <a:rPr lang="zh-CN" altLang="en-US" sz="2400">
                <a:solidFill>
                  <a:schemeClr val="bg1"/>
                </a:solidFill>
              </a:rPr>
              <a:t>进攻防御两手捉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420" y="1000125"/>
            <a:ext cx="3028950" cy="16192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680" y="2893060"/>
            <a:ext cx="2517775" cy="7988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110" y="3725545"/>
            <a:ext cx="5276850" cy="13144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20" y="3429000"/>
            <a:ext cx="4027805" cy="22301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810" y="915670"/>
            <a:ext cx="3124200" cy="28098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420" y="1000125"/>
            <a:ext cx="3884930" cy="22345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r="17436" b="34399"/>
          <a:stretch>
            <a:fillRect/>
          </a:stretch>
        </p:blipFill>
        <p:spPr>
          <a:xfrm>
            <a:off x="6096635" y="5231130"/>
            <a:ext cx="3987165" cy="807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陪跑营招募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陪跑营招募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950595"/>
            <a:ext cx="7956550" cy="49568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725" y="861695"/>
            <a:ext cx="4899660" cy="23514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" y="962025"/>
            <a:ext cx="5788025" cy="51117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3609"/>
          <a:stretch>
            <a:fillRect/>
          </a:stretch>
        </p:blipFill>
        <p:spPr>
          <a:xfrm>
            <a:off x="6405245" y="1490980"/>
            <a:ext cx="5331460" cy="40798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2578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8"/>
          <a:srcRect l="7669" t="2383" r="3095" b="5427"/>
          <a:stretch>
            <a:fillRect/>
          </a:stretch>
        </p:blipFill>
        <p:spPr>
          <a:xfrm>
            <a:off x="7184390" y="2207895"/>
            <a:ext cx="2378075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图片 13"/>
          <p:cNvPicPr/>
          <p:nvPr/>
        </p:nvPicPr>
        <p:blipFill>
          <a:blip r:embed="rId9"/>
          <a:srcRect l="5549" t="2537" r="2626" b="2277"/>
          <a:stretch>
            <a:fillRect/>
          </a:stretch>
        </p:blipFill>
        <p:spPr>
          <a:xfrm>
            <a:off x="4512310" y="1127125"/>
            <a:ext cx="257302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10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4730" y="975360"/>
            <a:ext cx="1845945" cy="47396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075" y="1242060"/>
            <a:ext cx="3794125" cy="48812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806450" y="1343660"/>
            <a:ext cx="6524625" cy="46628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95775" y="5081270"/>
            <a:ext cx="4301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芯片半导体</a:t>
            </a:r>
            <a:r>
              <a:rPr lang="zh-CN" altLang="en-US">
                <a:sym typeface="+mn-ea"/>
              </a:rPr>
              <a:t>、电子、汽配、</a:t>
            </a:r>
            <a:r>
              <a:rPr lang="zh-CN" altLang="en-US"/>
              <a:t>有色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95" y="1226820"/>
            <a:ext cx="8372475" cy="3438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52507"/>
          <a:stretch>
            <a:fillRect/>
          </a:stretch>
        </p:blipFill>
        <p:spPr>
          <a:xfrm>
            <a:off x="1122045" y="885825"/>
            <a:ext cx="4619625" cy="3473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195" y="944880"/>
            <a:ext cx="4727575" cy="21837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195" y="3535680"/>
            <a:ext cx="5001260" cy="25190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945" y="3651885"/>
            <a:ext cx="4358640" cy="24028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65" y="972185"/>
            <a:ext cx="6114415" cy="51295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100" y="1087755"/>
            <a:ext cx="4102100" cy="48983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32899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芯片半导体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电子制造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国产算力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甲骨文概念短期获利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14450" y="5196840"/>
            <a:ext cx="1018984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/>
              <a:t>稳健者：①美联储降息受益方向：有色、港股科技</a:t>
            </a:r>
            <a:r>
              <a:rPr lang="en-US" altLang="zh-CN"/>
              <a:t>ETF  </a:t>
            </a:r>
            <a:r>
              <a:rPr lang="zh-CN" altLang="en-US"/>
              <a:t>②低位固态电池</a:t>
            </a:r>
            <a:r>
              <a:rPr lang="en-US" altLang="zh-CN"/>
              <a:t>  </a:t>
            </a:r>
            <a:r>
              <a:rPr lang="zh-CN" altLang="en-US"/>
              <a:t>③传媒娱乐、商业零售</a:t>
            </a:r>
            <a:endParaRPr lang="en-US" altLang="zh-CN"/>
          </a:p>
          <a:p>
            <a:pPr>
              <a:lnSpc>
                <a:spcPct val="120000"/>
              </a:lnSpc>
            </a:pPr>
            <a:r>
              <a:rPr lang="zh-CN" altLang="en-US"/>
              <a:t>进取者：算力（</a:t>
            </a:r>
            <a:r>
              <a:rPr lang="en-US" altLang="zh-CN"/>
              <a:t>CPO</a:t>
            </a:r>
            <a:r>
              <a:rPr lang="zh-CN" altLang="en-US">
                <a:sym typeface="+mn-ea"/>
              </a:rPr>
              <a:t>、</a:t>
            </a:r>
            <a:r>
              <a:rPr lang="en-US" altLang="zh-CN"/>
              <a:t>PCB</a:t>
            </a:r>
            <a:r>
              <a:rPr lang="zh-CN" altLang="en-US"/>
              <a:t>、液冷）、芯片半导体、电子制造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869</Words>
  <Application>WPS 演示</Application>
  <PresentationFormat>宽屏</PresentationFormat>
  <Paragraphs>102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2691</cp:revision>
  <dcterms:created xsi:type="dcterms:W3CDTF">2019-06-19T02:08:00Z</dcterms:created>
  <dcterms:modified xsi:type="dcterms:W3CDTF">2025-09-12T02:26:16Z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