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86" r:id="rId7"/>
    <p:sldId id="2555" r:id="rId8"/>
    <p:sldId id="2523" r:id="rId9"/>
    <p:sldId id="2585" r:id="rId10"/>
    <p:sldId id="2589" r:id="rId11"/>
    <p:sldId id="2491" r:id="rId12"/>
    <p:sldId id="2164" r:id="rId13"/>
    <p:sldId id="2583" r:id="rId14"/>
    <p:sldId id="2592" r:id="rId15"/>
    <p:sldId id="2236" r:id="rId16"/>
    <p:sldId id="2591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5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6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2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2025 .09.16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55770" y="1921510"/>
            <a:ext cx="4128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</a:rPr>
              <a:t>              </a:t>
            </a:r>
            <a:r>
              <a:rPr lang="zh-CN" sz="2400">
                <a:solidFill>
                  <a:schemeClr val="bg1"/>
                </a:solidFill>
              </a:rPr>
              <a:t>资金脉搏</a:t>
            </a:r>
            <a:endParaRPr lang="zh-CN" sz="24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" y="1083945"/>
            <a:ext cx="5111750" cy="4843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904875"/>
            <a:ext cx="5495925" cy="2800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325" y="3815715"/>
            <a:ext cx="4424045" cy="2267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540" y="1115695"/>
            <a:ext cx="2733675" cy="19240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" y="916940"/>
            <a:ext cx="3148965" cy="4864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10" y="916940"/>
            <a:ext cx="2324100" cy="28860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680" y="3429000"/>
            <a:ext cx="3762375" cy="23526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" y="0"/>
            <a:ext cx="12291695" cy="6914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1127125"/>
            <a:ext cx="5287645" cy="4800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45" y="1267460"/>
            <a:ext cx="5394960" cy="4323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1525" y="950595"/>
            <a:ext cx="2268855" cy="47644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20" y="1374775"/>
            <a:ext cx="4195445" cy="44996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" y="1374775"/>
            <a:ext cx="6403975" cy="43903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7570" y="5000625"/>
            <a:ext cx="5654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机械设备、半导体元件、计算机设备、信创、电子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99450" y="4724400"/>
            <a:ext cx="2524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商业零售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5977"/>
          <a:stretch>
            <a:fillRect/>
          </a:stretch>
        </p:blipFill>
        <p:spPr>
          <a:xfrm>
            <a:off x="426720" y="1024255"/>
            <a:ext cx="6279515" cy="35991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20" y="1503680"/>
            <a:ext cx="5362575" cy="2638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题材轮动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30515" y="1527175"/>
            <a:ext cx="369633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/>
              <a:t>现在轮动的是机器人、</a:t>
            </a:r>
            <a:r>
              <a:rPr lang="en-US" altLang="zh-CN"/>
              <a:t>PCB</a:t>
            </a:r>
            <a:r>
              <a:rPr lang="zh-CN" altLang="en-US"/>
              <a:t>、液冷</a:t>
            </a:r>
            <a:endParaRPr lang="zh-CN" altLang="en-US"/>
          </a:p>
          <a:p>
            <a:pPr>
              <a:lnSpc>
                <a:spcPct val="160000"/>
              </a:lnSpc>
            </a:pPr>
            <a:r>
              <a:rPr lang="zh-CN" altLang="en-US"/>
              <a:t>接下来轮动的会不会是、</a:t>
            </a:r>
            <a:endParaRPr lang="zh-CN" altLang="en-US"/>
          </a:p>
          <a:p>
            <a:pPr>
              <a:lnSpc>
                <a:spcPct val="160000"/>
              </a:lnSpc>
            </a:pPr>
            <a:r>
              <a:rPr lang="zh-CN" altLang="en-US"/>
              <a:t>东数西算以及国产芯片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" y="1140460"/>
            <a:ext cx="6868160" cy="45770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2899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储能电池光伏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国产算力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汽车整车、农业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房地产、钢铁、服装家纺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信创、军工、通信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4450" y="5196840"/>
            <a:ext cx="1018984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稳健者：①美联储降息受益方向：有色、港股科技</a:t>
            </a:r>
            <a:r>
              <a:rPr lang="en-US" altLang="zh-CN"/>
              <a:t>ETF  </a:t>
            </a:r>
            <a:r>
              <a:rPr lang="zh-CN" altLang="en-US"/>
              <a:t>②低位固态电池</a:t>
            </a:r>
            <a:r>
              <a:rPr lang="en-US" altLang="zh-CN"/>
              <a:t>  </a:t>
            </a:r>
            <a:r>
              <a:rPr lang="zh-CN" altLang="en-US"/>
              <a:t>③传媒娱乐、商业零售</a:t>
            </a:r>
            <a:endParaRPr lang="en-US" altLang="zh-CN"/>
          </a:p>
          <a:p>
            <a:pPr>
              <a:lnSpc>
                <a:spcPct val="120000"/>
              </a:lnSpc>
            </a:pPr>
            <a:r>
              <a:rPr lang="zh-CN" altLang="en-US"/>
              <a:t>进取者：算力（</a:t>
            </a:r>
            <a:r>
              <a:rPr lang="en-US" altLang="zh-CN"/>
              <a:t>CPO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PCB</a:t>
            </a:r>
            <a:r>
              <a:rPr lang="zh-CN" altLang="en-US"/>
              <a:t>、液冷）、芯片半导体、电子制造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WPS 演示</Application>
  <PresentationFormat>宽屏</PresentationFormat>
  <Paragraphs>108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2704</cp:revision>
  <dcterms:created xsi:type="dcterms:W3CDTF">2019-06-19T02:08:00Z</dcterms:created>
  <dcterms:modified xsi:type="dcterms:W3CDTF">2025-09-16T02:30:20Z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