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95" r:id="rId9"/>
    <p:sldId id="2594" r:id="rId10"/>
    <p:sldId id="2523" r:id="rId11"/>
    <p:sldId id="2585" r:id="rId12"/>
    <p:sldId id="2491" r:id="rId13"/>
    <p:sldId id="2164" r:id="rId14"/>
    <p:sldId id="2592" r:id="rId15"/>
    <p:sldId id="2236" r:id="rId16"/>
    <p:sldId id="2591" r:id="rId17"/>
    <p:sldId id="2593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3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18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              </a:t>
            </a:r>
            <a:r>
              <a:rPr lang="zh-CN" sz="2400">
                <a:solidFill>
                  <a:schemeClr val="bg1"/>
                </a:solidFill>
              </a:rPr>
              <a:t>交易降息</a:t>
            </a:r>
            <a:endParaRPr lang="zh-CN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27782"/>
          <a:stretch>
            <a:fillRect/>
          </a:stretch>
        </p:blipFill>
        <p:spPr>
          <a:xfrm>
            <a:off x="440055" y="1327785"/>
            <a:ext cx="5019675" cy="4203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1265555"/>
            <a:ext cx="5934075" cy="30956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215" y="4442460"/>
            <a:ext cx="2186940" cy="1548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045" y="5016500"/>
            <a:ext cx="2190750" cy="657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0"/>
            <a:ext cx="12291695" cy="691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429490" cy="6991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2" t="441" r="1694" b="1672"/>
          <a:stretch>
            <a:fillRect/>
          </a:stretch>
        </p:blipFill>
        <p:spPr>
          <a:xfrm>
            <a:off x="6273800" y="1069975"/>
            <a:ext cx="5400675" cy="4795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222" t="1667" r="1659" b="2792"/>
          <a:stretch>
            <a:fillRect/>
          </a:stretch>
        </p:blipFill>
        <p:spPr>
          <a:xfrm>
            <a:off x="514985" y="1283335"/>
            <a:ext cx="5501005" cy="43681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rcRect l="1573" t="2816" b="1301"/>
          <a:stretch>
            <a:fillRect/>
          </a:stretch>
        </p:blipFill>
        <p:spPr>
          <a:xfrm>
            <a:off x="9661525" y="969010"/>
            <a:ext cx="2132330" cy="44176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1" b="44678"/>
          <a:stretch>
            <a:fillRect/>
          </a:stretch>
        </p:blipFill>
        <p:spPr>
          <a:xfrm>
            <a:off x="1679575" y="779780"/>
            <a:ext cx="8485505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436" t="55599"/>
          <a:stretch>
            <a:fillRect/>
          </a:stretch>
        </p:blipFill>
        <p:spPr>
          <a:xfrm>
            <a:off x="819785" y="756920"/>
            <a:ext cx="10552430" cy="5335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" y="1471295"/>
            <a:ext cx="6537960" cy="4305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95" y="1341120"/>
            <a:ext cx="4276725" cy="4523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7570" y="5000625"/>
            <a:ext cx="5654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半导体元件、光学光电子、电子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99450" y="4724400"/>
            <a:ext cx="252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机器人、电子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6892"/>
          <a:stretch>
            <a:fillRect/>
          </a:stretch>
        </p:blipFill>
        <p:spPr>
          <a:xfrm>
            <a:off x="339725" y="1360805"/>
            <a:ext cx="5686425" cy="2924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95" y="1416050"/>
            <a:ext cx="5035550" cy="2800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机器人内部轮动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液冷保持强势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光刻胶异动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芯片半导体轮动反弹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黄金、酒店餐饮、农林牧渔、商业贸易、传媒娱乐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化工化纤、有色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4450" y="5196840"/>
            <a:ext cx="1018984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稳健者：①美联储降息受益方向：有色、港股科技</a:t>
            </a:r>
            <a:r>
              <a:rPr lang="en-US" altLang="zh-CN"/>
              <a:t>ETF  </a:t>
            </a:r>
            <a:r>
              <a:rPr lang="zh-CN" altLang="en-US"/>
              <a:t>②低位固态电池</a:t>
            </a:r>
            <a:r>
              <a:rPr lang="en-US" altLang="zh-CN"/>
              <a:t>  </a:t>
            </a:r>
            <a:r>
              <a:rPr lang="zh-CN" altLang="en-US"/>
              <a:t>③传媒娱乐、商业零售</a:t>
            </a:r>
            <a:endParaRPr lang="en-US" altLang="zh-CN"/>
          </a:p>
          <a:p>
            <a:pPr>
              <a:lnSpc>
                <a:spcPct val="120000"/>
              </a:lnSpc>
            </a:pPr>
            <a:r>
              <a:rPr lang="zh-CN" altLang="en-US"/>
              <a:t>进取者：算力（</a:t>
            </a:r>
            <a:r>
              <a:rPr lang="en-US" altLang="zh-CN"/>
              <a:t>CPO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PCB</a:t>
            </a:r>
            <a:r>
              <a:rPr lang="zh-CN" altLang="en-US"/>
              <a:t>、液冷）、芯片半导体、电子制造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</Words>
  <Application>WPS 演示</Application>
  <PresentationFormat>宽屏</PresentationFormat>
  <Paragraphs>105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2708</cp:revision>
  <dcterms:created xsi:type="dcterms:W3CDTF">2019-06-19T02:08:00Z</dcterms:created>
  <dcterms:modified xsi:type="dcterms:W3CDTF">2025-09-17T02:22:39Z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