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86" r:id="rId7"/>
    <p:sldId id="2555" r:id="rId8"/>
    <p:sldId id="2595" r:id="rId9"/>
    <p:sldId id="2596" r:id="rId10"/>
    <p:sldId id="2594" r:id="rId11"/>
    <p:sldId id="2523" r:id="rId12"/>
    <p:sldId id="2585" r:id="rId13"/>
    <p:sldId id="2491" r:id="rId14"/>
    <p:sldId id="2164" r:id="rId15"/>
    <p:sldId id="2236" r:id="rId16"/>
    <p:sldId id="2591" r:id="rId17"/>
    <p:sldId id="2593" r:id="rId18"/>
    <p:sldId id="3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40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2.png"/><Relationship Id="rId1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3.png"/><Relationship Id="rId1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4.png"/><Relationship Id="rId1" Type="http://schemas.openxmlformats.org/officeDocument/2006/relationships/tags" Target="../tags/tag1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18.png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2025 .09.16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629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255770" y="1921510"/>
            <a:ext cx="4128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</a:rPr>
              <a:t>        </a:t>
            </a:r>
            <a:r>
              <a:rPr lang="zh-CN" sz="2400">
                <a:solidFill>
                  <a:schemeClr val="bg1"/>
                </a:solidFill>
              </a:rPr>
              <a:t>靴子落地</a:t>
            </a:r>
            <a:r>
              <a:rPr lang="en-US" altLang="zh-CN" sz="2400">
                <a:solidFill>
                  <a:schemeClr val="bg1"/>
                </a:solidFill>
              </a:rPr>
              <a:t>  </a:t>
            </a:r>
            <a:r>
              <a:rPr lang="zh-CN" altLang="en-US" sz="2400">
                <a:solidFill>
                  <a:schemeClr val="bg1"/>
                </a:solidFill>
              </a:rPr>
              <a:t>重新出发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2899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汽配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龙头不死风口不倒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自主可控：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芯片半导体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黄金有色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多元金融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食品饮料消费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14450" y="5196840"/>
            <a:ext cx="10189845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/>
              <a:t>靴子落地，市场博弈后重新选择方向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" y="0"/>
            <a:ext cx="12291695" cy="6914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12429490" cy="6991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5" y="1108710"/>
            <a:ext cx="5741670" cy="48463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035" y="1620520"/>
            <a:ext cx="5659120" cy="41109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38225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2578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3" name="图片 12"/>
          <p:cNvPicPr/>
          <p:nvPr/>
        </p:nvPicPr>
        <p:blipFill>
          <a:blip r:embed="rId8"/>
          <a:srcRect l="7669" t="2383" r="3095" b="5427"/>
          <a:stretch>
            <a:fillRect/>
          </a:stretch>
        </p:blipFill>
        <p:spPr>
          <a:xfrm>
            <a:off x="7184390" y="2207895"/>
            <a:ext cx="2378075" cy="2980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图片 13"/>
          <p:cNvPicPr/>
          <p:nvPr/>
        </p:nvPicPr>
        <p:blipFill>
          <a:blip r:embed="rId9"/>
          <a:srcRect l="5549" t="2537" r="2626" b="2277"/>
          <a:stretch>
            <a:fillRect/>
          </a:stretch>
        </p:blipFill>
        <p:spPr>
          <a:xfrm>
            <a:off x="4512310" y="1127125"/>
            <a:ext cx="2573020" cy="3676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/>
          <p:nvPr/>
        </p:nvPicPr>
        <p:blipFill>
          <a:blip r:embed="rId10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3760" y="964565"/>
            <a:ext cx="1790700" cy="47504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降息前后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591" b="44678"/>
          <a:stretch>
            <a:fillRect/>
          </a:stretch>
        </p:blipFill>
        <p:spPr>
          <a:xfrm>
            <a:off x="1679575" y="779780"/>
            <a:ext cx="8485505" cy="53543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降息前后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1436" t="55599"/>
          <a:stretch>
            <a:fillRect/>
          </a:stretch>
        </p:blipFill>
        <p:spPr>
          <a:xfrm>
            <a:off x="819785" y="756920"/>
            <a:ext cx="10552430" cy="53352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轮动主线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" y="1288415"/>
            <a:ext cx="6395085" cy="40792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260" y="1187450"/>
            <a:ext cx="4731385" cy="13557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b="89919"/>
          <a:stretch>
            <a:fillRect/>
          </a:stretch>
        </p:blipFill>
        <p:spPr>
          <a:xfrm>
            <a:off x="6914515" y="3085465"/>
            <a:ext cx="4670425" cy="3543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515" y="4166235"/>
            <a:ext cx="4608195" cy="13468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5" y="1635125"/>
            <a:ext cx="6425565" cy="41382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23937"/>
          <a:stretch>
            <a:fillRect/>
          </a:stretch>
        </p:blipFill>
        <p:spPr>
          <a:xfrm>
            <a:off x="7188835" y="1242060"/>
            <a:ext cx="4530725" cy="47612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77745" y="5058410"/>
            <a:ext cx="5654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半导体元件、</a:t>
            </a:r>
            <a:r>
              <a:rPr lang="en-US" altLang="zh-CN">
                <a:sym typeface="+mn-ea"/>
              </a:rPr>
              <a:t>AI/</a:t>
            </a:r>
            <a:r>
              <a:rPr lang="zh-CN" altLang="en-US">
                <a:sym typeface="+mn-ea"/>
              </a:rPr>
              <a:t>机器人</a:t>
            </a:r>
            <a:r>
              <a:rPr lang="en-US" altLang="zh-CN">
                <a:sym typeface="+mn-ea"/>
              </a:rPr>
              <a:t>/AI</a:t>
            </a:r>
            <a:r>
              <a:rPr lang="zh-CN" altLang="en-US">
                <a:sym typeface="+mn-ea"/>
              </a:rPr>
              <a:t>电子</a:t>
            </a:r>
            <a:r>
              <a:rPr lang="en-US" altLang="zh-CN">
                <a:sym typeface="+mn-ea"/>
              </a:rPr>
              <a:t>/</a:t>
            </a:r>
            <a:r>
              <a:rPr lang="zh-CN" altLang="en-US">
                <a:sym typeface="+mn-ea"/>
              </a:rPr>
              <a:t>算力</a:t>
            </a:r>
            <a:endParaRPr lang="zh-CN" altLang="en-US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1202055"/>
            <a:ext cx="7000875" cy="30670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770" y="2712085"/>
            <a:ext cx="5505450" cy="27146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827</Words>
  <Application>WPS 演示</Application>
  <PresentationFormat>宽屏</PresentationFormat>
  <Paragraphs>100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2712</cp:revision>
  <dcterms:created xsi:type="dcterms:W3CDTF">2019-06-19T02:08:00Z</dcterms:created>
  <dcterms:modified xsi:type="dcterms:W3CDTF">2025-09-18T02:17:38Z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