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86" r:id="rId7"/>
    <p:sldId id="2555" r:id="rId8"/>
    <p:sldId id="2595" r:id="rId9"/>
    <p:sldId id="2523" r:id="rId10"/>
    <p:sldId id="2491" r:id="rId11"/>
    <p:sldId id="2585" r:id="rId12"/>
    <p:sldId id="2164" r:id="rId13"/>
    <p:sldId id="2236" r:id="rId14"/>
    <p:sldId id="2597" r:id="rId15"/>
    <p:sldId id="2591" r:id="rId16"/>
    <p:sldId id="2593" r:id="rId17"/>
    <p:sldId id="37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8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8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8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30.png"/><Relationship Id="rId1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1.png"/><Relationship Id="rId1" Type="http://schemas.openxmlformats.org/officeDocument/2006/relationships/tags" Target="../tags/tag134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2.png"/><Relationship Id="rId1" Type="http://schemas.openxmlformats.org/officeDocument/2006/relationships/tags" Target="../tags/tag1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7.xml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18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7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2025 .09.19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6293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255770" y="1921510"/>
            <a:ext cx="41281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</a:rPr>
              <a:t>              </a:t>
            </a:r>
            <a:r>
              <a:rPr lang="zh-CN" sz="2400">
                <a:solidFill>
                  <a:schemeClr val="bg1"/>
                </a:solidFill>
              </a:rPr>
              <a:t>技术性反弹</a:t>
            </a:r>
            <a:endParaRPr lang="zh-CN" sz="2400">
              <a:solidFill>
                <a:schemeClr val="bg1"/>
              </a:solidFill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247775"/>
            <a:ext cx="6623050" cy="4580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035" y="1879600"/>
            <a:ext cx="5672455" cy="33172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60" y="0"/>
            <a:ext cx="12291695" cy="6914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"/>
            <a:ext cx="12429490" cy="6991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95" y="1108710"/>
            <a:ext cx="5741670" cy="48463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035" y="1620520"/>
            <a:ext cx="5659120" cy="41109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38225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2578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3" name="图片 12"/>
          <p:cNvPicPr/>
          <p:nvPr/>
        </p:nvPicPr>
        <p:blipFill>
          <a:blip r:embed="rId8"/>
          <a:srcRect l="7669" t="2383" r="3095" b="5427"/>
          <a:stretch>
            <a:fillRect/>
          </a:stretch>
        </p:blipFill>
        <p:spPr>
          <a:xfrm>
            <a:off x="7184390" y="2207895"/>
            <a:ext cx="2378075" cy="2980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图片 13"/>
          <p:cNvPicPr/>
          <p:nvPr/>
        </p:nvPicPr>
        <p:blipFill>
          <a:blip r:embed="rId9"/>
          <a:srcRect l="5549" t="2537" r="2626" b="2277"/>
          <a:stretch>
            <a:fillRect/>
          </a:stretch>
        </p:blipFill>
        <p:spPr>
          <a:xfrm>
            <a:off x="4512310" y="1127125"/>
            <a:ext cx="2573020" cy="3676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图片 14"/>
          <p:cNvPicPr/>
          <p:nvPr/>
        </p:nvPicPr>
        <p:blipFill>
          <a:blip r:embed="rId10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53625" y="953135"/>
            <a:ext cx="1591310" cy="46037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降息前后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591" b="44678"/>
          <a:stretch>
            <a:fillRect/>
          </a:stretch>
        </p:blipFill>
        <p:spPr>
          <a:xfrm>
            <a:off x="1679575" y="779780"/>
            <a:ext cx="8485505" cy="53543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595" y="1374775"/>
            <a:ext cx="4370070" cy="46704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74775"/>
            <a:ext cx="5872480" cy="44615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28993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芯片半导体（美股芯片反弹）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英伟达产业（英伟达收购英特尔）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有色黄金尝试止跌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部分消费轮动（不追）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汽配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特斯拉澄清订单短期调整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多元金融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银行保险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传统蓝筹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07895" y="4244340"/>
            <a:ext cx="2240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ym typeface="+mn-ea"/>
              </a:rPr>
              <a:t>电子、军工、物流</a:t>
            </a:r>
            <a:endParaRPr lang="zh-CN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22005" b="31685"/>
          <a:stretch>
            <a:fillRect/>
          </a:stretch>
        </p:blipFill>
        <p:spPr>
          <a:xfrm>
            <a:off x="633095" y="1161415"/>
            <a:ext cx="6693535" cy="24206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43131"/>
          <a:stretch>
            <a:fillRect/>
          </a:stretch>
        </p:blipFill>
        <p:spPr>
          <a:xfrm>
            <a:off x="7167245" y="1705610"/>
            <a:ext cx="4285615" cy="34461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7325995" y="5364480"/>
            <a:ext cx="4405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  <a:sym typeface="+mn-ea"/>
              </a:rPr>
              <a:t>半导体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/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存储芯片</a:t>
            </a:r>
            <a:r>
              <a:rPr lang="zh-CN" b="1">
                <a:solidFill>
                  <a:srgbClr val="FF0000"/>
                </a:solidFill>
                <a:sym typeface="+mn-ea"/>
              </a:rPr>
              <a:t>、电子制造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/AI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算力</a:t>
            </a:r>
            <a:endParaRPr lang="zh-CN" altLang="en-US" b="1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849</Words>
  <Application>WPS 演示</Application>
  <PresentationFormat>宽屏</PresentationFormat>
  <Paragraphs>100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2718</cp:revision>
  <dcterms:created xsi:type="dcterms:W3CDTF">2019-06-19T02:08:00Z</dcterms:created>
  <dcterms:modified xsi:type="dcterms:W3CDTF">2025-09-19T02:06:36Z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