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99" r:id="rId7"/>
    <p:sldId id="2555" r:id="rId8"/>
    <p:sldId id="2595" r:id="rId9"/>
    <p:sldId id="2523" r:id="rId10"/>
    <p:sldId id="2585" r:id="rId11"/>
    <p:sldId id="2491" r:id="rId12"/>
    <p:sldId id="2164" r:id="rId13"/>
    <p:sldId id="2236" r:id="rId14"/>
    <p:sldId id="2598" r:id="rId15"/>
    <p:sldId id="2600" r:id="rId16"/>
    <p:sldId id="2591" r:id="rId17"/>
    <p:sldId id="2593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5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6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7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8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39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image" Target="../media/image14.png"/><Relationship Id="rId2" Type="http://schemas.openxmlformats.org/officeDocument/2006/relationships/tags" Target="../tags/tag107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2.xml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9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缩量震荡，小幅超预期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2025 .09.29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660" t="3509" r="2743" b="18745"/>
          <a:stretch>
            <a:fillRect/>
          </a:stretch>
        </p:blipFill>
        <p:spPr>
          <a:xfrm>
            <a:off x="6553200" y="925195"/>
            <a:ext cx="4935855" cy="226504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1566" t="1601" r="1771" b="2247"/>
          <a:stretch>
            <a:fillRect/>
          </a:stretch>
        </p:blipFill>
        <p:spPr>
          <a:xfrm>
            <a:off x="525145" y="1071880"/>
            <a:ext cx="5271770" cy="504825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l="3456" t="3531" r="2056" b="4083"/>
          <a:stretch>
            <a:fillRect/>
          </a:stretch>
        </p:blipFill>
        <p:spPr>
          <a:xfrm>
            <a:off x="6641465" y="3429000"/>
            <a:ext cx="4785995" cy="25406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739776" y="1269365"/>
            <a:ext cx="3733799" cy="226695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829945" y="4863465"/>
            <a:ext cx="3643630" cy="90995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r="4734"/>
          <a:stretch>
            <a:fillRect/>
          </a:stretch>
        </p:blipFill>
        <p:spPr>
          <a:xfrm>
            <a:off x="8170545" y="1000125"/>
            <a:ext cx="3693160" cy="439102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019810" y="3695383"/>
            <a:ext cx="3695700" cy="86677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rcRect l="8533"/>
          <a:stretch>
            <a:fillRect/>
          </a:stretch>
        </p:blipFill>
        <p:spPr>
          <a:xfrm>
            <a:off x="4659630" y="2294890"/>
            <a:ext cx="3389630" cy="131699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"/>
            <a:ext cx="12429490" cy="6991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693" t="1215" r="1839" b="7478"/>
          <a:stretch>
            <a:fillRect/>
          </a:stretch>
        </p:blipFill>
        <p:spPr>
          <a:xfrm>
            <a:off x="524510" y="1174750"/>
            <a:ext cx="5897245" cy="46285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/>
          <a:srcRect l="1819" t="1416" r="1221" b="4555"/>
          <a:stretch>
            <a:fillRect/>
          </a:stretch>
        </p:blipFill>
        <p:spPr>
          <a:xfrm>
            <a:off x="6730365" y="1421765"/>
            <a:ext cx="4637405" cy="44697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303770" y="913765"/>
            <a:ext cx="32613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分钟图死叉后期，日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缩量震荡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508875" y="939800"/>
            <a:ext cx="17303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节前倒数</a:t>
            </a:r>
            <a:r>
              <a:rPr lang="en-US" altLang="zh-CN"/>
              <a:t>2</a:t>
            </a:r>
            <a:r>
              <a:rPr lang="zh-CN" altLang="en-US"/>
              <a:t>天</a:t>
            </a:r>
            <a:endParaRPr lang="zh-CN" altLang="en-US"/>
          </a:p>
          <a:p>
            <a:r>
              <a:rPr lang="zh-CN" altLang="en-US"/>
              <a:t>缩量震荡</a:t>
            </a:r>
            <a:endParaRPr lang="zh-CN" altLang="en-US"/>
          </a:p>
          <a:p>
            <a:r>
              <a:rPr lang="zh-CN" altLang="en-US"/>
              <a:t>赚钱效应下滑</a:t>
            </a:r>
            <a:endParaRPr lang="zh-CN" altLang="en-US"/>
          </a:p>
          <a:p>
            <a:r>
              <a:rPr lang="zh-CN" altLang="en-US"/>
              <a:t>期待节后</a:t>
            </a:r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11"/>
          <a:srcRect l="3239" t="1322" r="4610" b="1888"/>
          <a:stretch>
            <a:fillRect/>
          </a:stretch>
        </p:blipFill>
        <p:spPr>
          <a:xfrm>
            <a:off x="9662160" y="1019175"/>
            <a:ext cx="2057400" cy="43675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降息前后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91" b="44678"/>
          <a:stretch>
            <a:fillRect/>
          </a:stretch>
        </p:blipFill>
        <p:spPr>
          <a:xfrm>
            <a:off x="1782445" y="779780"/>
            <a:ext cx="8485505" cy="53543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1679575"/>
            <a:ext cx="6086475" cy="4057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299" t="1784" r="31913" b="4895"/>
          <a:stretch>
            <a:fillRect/>
          </a:stretch>
        </p:blipFill>
        <p:spPr>
          <a:xfrm>
            <a:off x="6898005" y="1242060"/>
            <a:ext cx="4387215" cy="4914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090" t="4552" r="26464" b="6434"/>
          <a:stretch>
            <a:fillRect/>
          </a:stretch>
        </p:blipFill>
        <p:spPr>
          <a:xfrm>
            <a:off x="1141095" y="1852295"/>
            <a:ext cx="5840095" cy="315404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3688" t="2111" r="2126"/>
          <a:stretch>
            <a:fillRect/>
          </a:stretch>
        </p:blipFill>
        <p:spPr>
          <a:xfrm>
            <a:off x="7774940" y="953135"/>
            <a:ext cx="3396615" cy="5139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367155" y="1175385"/>
            <a:ext cx="5387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电气设备、通信</a:t>
            </a:r>
            <a:r>
              <a:rPr lang="en-US" altLang="zh-CN"/>
              <a:t>cpo</a:t>
            </a:r>
            <a:r>
              <a:rPr lang="zh-CN" altLang="en-US"/>
              <a:t>、汽配、化工、电子、存储芯片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储能、固态电池、电池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科技核心标的抱团股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摩尔线程修复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半导体分化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资金流出（医药延续弱势，高位科技调整）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创新药、摩尔线程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高位电子制造、高位传媒娱乐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08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09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WPS 演示</Application>
  <PresentationFormat>宽屏</PresentationFormat>
  <Paragraphs>103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2743</cp:revision>
  <dcterms:created xsi:type="dcterms:W3CDTF">2019-06-19T02:08:00Z</dcterms:created>
  <dcterms:modified xsi:type="dcterms:W3CDTF">2025-09-29T02:22:03Z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