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99" r:id="rId7"/>
    <p:sldId id="2555" r:id="rId8"/>
    <p:sldId id="2595" r:id="rId9"/>
    <p:sldId id="2523" r:id="rId10"/>
    <p:sldId id="2585" r:id="rId11"/>
    <p:sldId id="2491" r:id="rId12"/>
    <p:sldId id="2164" r:id="rId13"/>
    <p:sldId id="2236" r:id="rId14"/>
    <p:sldId id="2598" r:id="rId15"/>
    <p:sldId id="2600" r:id="rId16"/>
    <p:sldId id="2591" r:id="rId17"/>
    <p:sldId id="2593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5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7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8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4.png"/><Relationship Id="rId2" Type="http://schemas.openxmlformats.org/officeDocument/2006/relationships/tags" Target="../tags/tag107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2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节前红包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资源股领涨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30102" b="28691"/>
          <a:stretch>
            <a:fillRect/>
          </a:stretch>
        </p:blipFill>
        <p:spPr>
          <a:xfrm>
            <a:off x="799465" y="726440"/>
            <a:ext cx="5720715" cy="52165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t="1424" b="9008"/>
          <a:stretch>
            <a:fillRect/>
          </a:stretch>
        </p:blipFill>
        <p:spPr>
          <a:xfrm>
            <a:off x="6520180" y="1651000"/>
            <a:ext cx="5268595" cy="35547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739776" y="1269365"/>
            <a:ext cx="3733799" cy="226695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829945" y="4863465"/>
            <a:ext cx="3643630" cy="90995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r="4734"/>
          <a:stretch>
            <a:fillRect/>
          </a:stretch>
        </p:blipFill>
        <p:spPr>
          <a:xfrm>
            <a:off x="8170545" y="1000125"/>
            <a:ext cx="3693160" cy="439102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019810" y="3695383"/>
            <a:ext cx="3695700" cy="86677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rcRect l="8533"/>
          <a:stretch>
            <a:fillRect/>
          </a:stretch>
        </p:blipFill>
        <p:spPr>
          <a:xfrm>
            <a:off x="4659630" y="2294890"/>
            <a:ext cx="3389630" cy="13169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429490" cy="6991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03770" y="913765"/>
            <a:ext cx="32613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分钟图死叉后期，日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缩量震荡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335" t="3171" r="1730" b="2551"/>
          <a:stretch>
            <a:fillRect/>
          </a:stretch>
        </p:blipFill>
        <p:spPr>
          <a:xfrm>
            <a:off x="594995" y="2078990"/>
            <a:ext cx="6055995" cy="28841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640" t="1608" r="2052" b="1958"/>
          <a:stretch>
            <a:fillRect/>
          </a:stretch>
        </p:blipFill>
        <p:spPr>
          <a:xfrm>
            <a:off x="7089775" y="1384300"/>
            <a:ext cx="4509135" cy="4682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508875" y="1051560"/>
            <a:ext cx="1730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节前倒数</a:t>
            </a:r>
            <a:r>
              <a:rPr lang="en-US" altLang="zh-CN"/>
              <a:t>1</a:t>
            </a:r>
            <a:r>
              <a:rPr lang="zh-CN" altLang="en-US"/>
              <a:t>天</a:t>
            </a:r>
            <a:endParaRPr lang="zh-CN" altLang="en-US"/>
          </a:p>
          <a:p>
            <a:r>
              <a:rPr lang="zh-CN" altLang="en-US"/>
              <a:t>节前节后红包</a:t>
            </a:r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1"/>
          <a:srcRect l="4048" t="2092" r="4123" b="1434"/>
          <a:stretch>
            <a:fillRect/>
          </a:stretch>
        </p:blipFill>
        <p:spPr>
          <a:xfrm>
            <a:off x="9765665" y="939800"/>
            <a:ext cx="1981835" cy="46761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1" b="44678"/>
          <a:stretch>
            <a:fillRect/>
          </a:stretch>
        </p:blipFill>
        <p:spPr>
          <a:xfrm>
            <a:off x="1782445" y="779780"/>
            <a:ext cx="8485505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92" t="1369" r="3167" b="1300"/>
          <a:stretch>
            <a:fillRect/>
          </a:stretch>
        </p:blipFill>
        <p:spPr>
          <a:xfrm>
            <a:off x="7369175" y="1374775"/>
            <a:ext cx="3947160" cy="451612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1928" t="2756" r="1745" b="3358"/>
          <a:stretch>
            <a:fillRect/>
          </a:stretch>
        </p:blipFill>
        <p:spPr>
          <a:xfrm>
            <a:off x="511175" y="1374775"/>
            <a:ext cx="6727190" cy="43103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26135"/>
          <a:stretch>
            <a:fillRect/>
          </a:stretch>
        </p:blipFill>
        <p:spPr>
          <a:xfrm>
            <a:off x="745490" y="1029970"/>
            <a:ext cx="5811520" cy="33807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47728" y="2423795"/>
            <a:ext cx="5857875" cy="3390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有色、黄金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半导体分化（存储芯片）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资金流出（医药延续弱势，高位科技调整）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多远金融、石油化工、酿酒行业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8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宽屏</PresentationFormat>
  <Paragraphs>97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2744</cp:revision>
  <dcterms:created xsi:type="dcterms:W3CDTF">2019-06-19T02:08:00Z</dcterms:created>
  <dcterms:modified xsi:type="dcterms:W3CDTF">2025-09-30T02:22:28Z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