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99" r:id="rId7"/>
    <p:sldId id="2602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3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5282565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此一时彼一时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市场韧性强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2025 .10.13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837" t="4367" r="1544" b="4657"/>
          <a:stretch>
            <a:fillRect/>
          </a:stretch>
        </p:blipFill>
        <p:spPr>
          <a:xfrm>
            <a:off x="7316470" y="1308100"/>
            <a:ext cx="4407535" cy="4468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021" t="1896" r="3438" b="3840"/>
          <a:stretch>
            <a:fillRect/>
          </a:stretch>
        </p:blipFill>
        <p:spPr>
          <a:xfrm>
            <a:off x="723900" y="970915"/>
            <a:ext cx="6225540" cy="5053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925830"/>
            <a:ext cx="9469755" cy="5326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238" t="9984" r="2517" b="2608"/>
          <a:stretch>
            <a:fillRect/>
          </a:stretch>
        </p:blipFill>
        <p:spPr>
          <a:xfrm>
            <a:off x="614680" y="1517015"/>
            <a:ext cx="6800850" cy="4447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33650" y="1000125"/>
            <a:ext cx="2498725" cy="3505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如何理解当前的关税争端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70265" y="1151255"/>
            <a:ext cx="2895600" cy="20612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其他科技利空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①荷兰政府冻结文泰科技资产，引发市场对西方联合制裁的担忧。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②特斯拉机器人量产计划推迟，对相关产业链概念股形成压制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37575" y="3656330"/>
            <a:ext cx="2895600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月重大事件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-23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日党的二十届四中全会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月末中美领导人或韩国会晤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3906" t="10057" r="13704" b="20270"/>
          <a:stretch>
            <a:fillRect/>
          </a:stretch>
        </p:blipFill>
        <p:spPr>
          <a:xfrm>
            <a:off x="1577975" y="5091430"/>
            <a:ext cx="3107690" cy="8534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6795" t="3632" r="3663" b="3909"/>
          <a:stretch>
            <a:fillRect/>
          </a:stretch>
        </p:blipFill>
        <p:spPr>
          <a:xfrm>
            <a:off x="9779000" y="1361440"/>
            <a:ext cx="1924685" cy="4025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228" t="1919" r="38783" b="2863"/>
          <a:stretch>
            <a:fillRect/>
          </a:stretch>
        </p:blipFill>
        <p:spPr>
          <a:xfrm>
            <a:off x="7832725" y="1419860"/>
            <a:ext cx="3465195" cy="461391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886" t="4232" r="1190" b="7372"/>
          <a:stretch>
            <a:fillRect/>
          </a:stretch>
        </p:blipFill>
        <p:spPr>
          <a:xfrm>
            <a:off x="593090" y="1430020"/>
            <a:ext cx="6971665" cy="4210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b="16529"/>
          <a:stretch>
            <a:fillRect/>
          </a:stretch>
        </p:blipFill>
        <p:spPr>
          <a:xfrm>
            <a:off x="551815" y="973455"/>
            <a:ext cx="8486775" cy="21228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3005" t="3409" r="3209" b="3439"/>
          <a:stretch>
            <a:fillRect/>
          </a:stretch>
        </p:blipFill>
        <p:spPr>
          <a:xfrm>
            <a:off x="7614920" y="2905125"/>
            <a:ext cx="4238625" cy="28213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478155" y="3199130"/>
            <a:ext cx="6994525" cy="30460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日特朗普宣布，美国将自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日起，对中国进口商品加征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的新关税，这是在目前所支付关税之上额外加征的税率。特朗普还宣布，美国也将于同日对所有关键软件实施出口管制。其实对于关键软件实施出口管制这个行为已经不是第一次，而有着芯片之母的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EDA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会是重灾区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日深圳政府新闻发布会宣布，以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芯启未来，智创生态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为主题的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湾区半导体芯片展（湾芯展）将于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日在深圳福田会展中心举行。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③中信建投指出，商务部连发四文强化稀土出口管制，增加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类中重稀土出口管控，增加全产业链条设备、技术、原辅材料出口管制，并对海外军事及高端半导体需求进行管制，稀土战略地位进一步强化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软件信息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非金属品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稀土永磁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半导体（新凯来概念、光刻胶）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黄金（不涨不跌）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电子制造（出海电子）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1237</Words>
  <Application>WPS 演示</Application>
  <PresentationFormat>宽屏</PresentationFormat>
  <Paragraphs>118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2758</cp:revision>
  <dcterms:created xsi:type="dcterms:W3CDTF">2019-06-19T02:08:00Z</dcterms:created>
  <dcterms:modified xsi:type="dcterms:W3CDTF">2025-10-13T02:30:29Z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