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99" r:id="rId7"/>
    <p:sldId id="2603" r:id="rId8"/>
    <p:sldId id="2602" r:id="rId9"/>
    <p:sldId id="2555" r:id="rId10"/>
    <p:sldId id="2523" r:id="rId11"/>
    <p:sldId id="2585" r:id="rId12"/>
    <p:sldId id="2491" r:id="rId13"/>
    <p:sldId id="2164" r:id="rId14"/>
    <p:sldId id="2236" r:id="rId15"/>
    <p:sldId id="2598" r:id="rId16"/>
    <p:sldId id="2591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3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3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3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4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3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37.png"/><Relationship Id="rId1" Type="http://schemas.openxmlformats.org/officeDocument/2006/relationships/tags" Target="../tags/tag1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6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0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image" Target="../media/image19.png"/><Relationship Id="rId2" Type="http://schemas.openxmlformats.org/officeDocument/2006/relationships/tags" Target="../tags/tag111.xml"/><Relationship Id="rId14" Type="http://schemas.openxmlformats.org/officeDocument/2006/relationships/notesSlide" Target="../notesSlides/notesSlide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16.xml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tags" Target="../tags/tag11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0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592195" y="1602740"/>
            <a:ext cx="478282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轮动震荡</a:t>
            </a: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高低切换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2025 .10.14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《好股研选》选股逻辑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1603" t="1876" r="1522" b="1840"/>
          <a:stretch>
            <a:fillRect/>
          </a:stretch>
        </p:blipFill>
        <p:spPr>
          <a:xfrm>
            <a:off x="702945" y="984250"/>
            <a:ext cx="5866765" cy="51181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604" t="11036" b="3810"/>
          <a:stretch>
            <a:fillRect/>
          </a:stretch>
        </p:blipFill>
        <p:spPr>
          <a:xfrm>
            <a:off x="7016750" y="1187450"/>
            <a:ext cx="4133850" cy="11201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rcRect l="2374" t="8913" r="1553" b="4100"/>
          <a:stretch>
            <a:fillRect/>
          </a:stretch>
        </p:blipFill>
        <p:spPr>
          <a:xfrm>
            <a:off x="5048250" y="3003550"/>
            <a:ext cx="6680200" cy="1549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" y="60325"/>
            <a:ext cx="12117705" cy="68154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3575" y="1022985"/>
            <a:ext cx="3377565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·</a:t>
            </a:r>
            <a:r>
              <a:rPr 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月重大事件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①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-23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日二十届四中全会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②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月末中美领导人或韩国会晤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/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③</a:t>
            </a:r>
            <a:r>
              <a:rPr lang="en-US" altLang="zh-CN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 i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月末美联储议利会议</a:t>
            </a:r>
            <a:endParaRPr lang="zh-CN" altLang="en-US" sz="1600" i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846" t="3208" r="2488" b="3975"/>
          <a:stretch>
            <a:fillRect/>
          </a:stretch>
        </p:blipFill>
        <p:spPr>
          <a:xfrm>
            <a:off x="705485" y="962025"/>
            <a:ext cx="3670935" cy="52006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4714" t="8830" r="15244" b="9481"/>
          <a:stretch>
            <a:fillRect/>
          </a:stretch>
        </p:blipFill>
        <p:spPr>
          <a:xfrm>
            <a:off x="4490720" y="1151255"/>
            <a:ext cx="3407410" cy="1064895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rcRect l="2354" t="2572" r="3636" b="5618"/>
          <a:stretch>
            <a:fillRect/>
          </a:stretch>
        </p:blipFill>
        <p:spPr>
          <a:xfrm>
            <a:off x="4712970" y="2903855"/>
            <a:ext cx="6720205" cy="304101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rcRect l="1428" t="2940" r="1907" b="2717"/>
          <a:stretch>
            <a:fillRect/>
          </a:stretch>
        </p:blipFill>
        <p:spPr>
          <a:xfrm>
            <a:off x="5081270" y="960755"/>
            <a:ext cx="6661785" cy="50933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3"/>
          <a:srcRect l="1632" t="1434" r="1786" b="4394"/>
          <a:stretch>
            <a:fillRect/>
          </a:stretch>
        </p:blipFill>
        <p:spPr>
          <a:xfrm>
            <a:off x="564515" y="1040765"/>
            <a:ext cx="5817870" cy="4229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42633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继续逼空概率低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070725" y="23526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金叉雏形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轮动过程找机会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1140" t="1875" r="1493" b="1010"/>
          <a:stretch>
            <a:fillRect/>
          </a:stretch>
        </p:blipFill>
        <p:spPr>
          <a:xfrm>
            <a:off x="565150" y="1069975"/>
            <a:ext cx="6832600" cy="5130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3076575" y="2568575"/>
            <a:ext cx="1809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3900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无法高举高打，仍要巩固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rcRect l="13173" t="2330" r="2313" b="2602"/>
          <a:stretch>
            <a:fillRect/>
          </a:stretch>
        </p:blipFill>
        <p:spPr>
          <a:xfrm>
            <a:off x="7577455" y="1653540"/>
            <a:ext cx="4251960" cy="43332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452485" y="1069975"/>
            <a:ext cx="30924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60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分钟图金叉中后期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01840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10382250" y="57150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919085" y="5626100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周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15" name="图片 14"/>
          <p:cNvPicPr/>
          <p:nvPr/>
        </p:nvPicPr>
        <p:blipFill>
          <a:blip r:embed="rId8"/>
          <a:srcRect l="1970" t="4469" r="2312" b="3382"/>
          <a:stretch>
            <a:fillRect/>
          </a:stretch>
        </p:blipFill>
        <p:spPr>
          <a:xfrm>
            <a:off x="532130" y="1786890"/>
            <a:ext cx="3832225" cy="286702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9"/>
          <a:srcRect l="35514" t="2133" r="3949" b="9924"/>
          <a:stretch>
            <a:fillRect/>
          </a:stretch>
        </p:blipFill>
        <p:spPr>
          <a:xfrm>
            <a:off x="4594860" y="1361440"/>
            <a:ext cx="2491740" cy="3769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10"/>
          <a:srcRect l="15414" t="2189" r="1987" b="2872"/>
          <a:stretch>
            <a:fillRect/>
          </a:stretch>
        </p:blipFill>
        <p:spPr>
          <a:xfrm>
            <a:off x="7214870" y="1541780"/>
            <a:ext cx="2435860" cy="38862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11"/>
          <a:srcRect l="5512" t="1942" r="5804" b="2296"/>
          <a:stretch>
            <a:fillRect/>
          </a:stretch>
        </p:blipFill>
        <p:spPr>
          <a:xfrm>
            <a:off x="9874250" y="918210"/>
            <a:ext cx="1971675" cy="4707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759" t="1986" r="18596" b="2270"/>
          <a:stretch>
            <a:fillRect/>
          </a:stretch>
        </p:blipFill>
        <p:spPr>
          <a:xfrm>
            <a:off x="7602220" y="1374775"/>
            <a:ext cx="3672840" cy="453453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rcRect l="1606" t="2942" r="17434" b="3943"/>
          <a:stretch>
            <a:fillRect/>
          </a:stretch>
        </p:blipFill>
        <p:spPr>
          <a:xfrm>
            <a:off x="894715" y="1314450"/>
            <a:ext cx="6196965" cy="4699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14755" y="4711065"/>
            <a:ext cx="6994525" cy="107632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稀土、有色、黄金短期兑现、新凯来</a:t>
            </a:r>
            <a:r>
              <a:rPr lang="en-US" altLang="zh-CN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半导体材料短期休整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资金高低切换、低位补涨，十五五规划里面的清洁能源，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/>
            <a:r>
              <a:rPr lang="zh-CN" altLang="en-US" sz="1600" b="0" i="0">
                <a:solidFill>
                  <a:srgbClr val="22222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防御的银行电力，一直没涨过的汽配轮动</a:t>
            </a:r>
            <a:endParaRPr lang="zh-CN" altLang="en-US" sz="1600" b="0" i="0">
              <a:solidFill>
                <a:srgbClr val="22222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rcRect l="2301" t="3241" r="25229" b="5958"/>
          <a:stretch>
            <a:fillRect/>
          </a:stretch>
        </p:blipFill>
        <p:spPr>
          <a:xfrm>
            <a:off x="1058545" y="1238250"/>
            <a:ext cx="6337935" cy="30988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/>
          <p:nvPr/>
        </p:nvPicPr>
        <p:blipFill>
          <a:blip r:embed="rId3"/>
          <a:srcRect l="2840" t="2119" r="2190" b="2929"/>
          <a:stretch>
            <a:fillRect/>
          </a:stretch>
        </p:blipFill>
        <p:spPr>
          <a:xfrm>
            <a:off x="7625080" y="1130300"/>
            <a:ext cx="4077335" cy="4597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38250" y="1537335"/>
            <a:ext cx="4929505" cy="372618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电气设备、光伏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房地产、黄金、保险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煤炭、水泥、钢铁、电力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非金属品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半导体元件（光刻胶）、软件信息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算力（北美算力、国产算力）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1537335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⑥控盘回档、资金新高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WPS 演示</Application>
  <PresentationFormat>宽屏</PresentationFormat>
  <Paragraphs>112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2759</cp:revision>
  <dcterms:created xsi:type="dcterms:W3CDTF">2019-06-19T02:08:00Z</dcterms:created>
  <dcterms:modified xsi:type="dcterms:W3CDTF">2025-10-14T02:23:29Z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C39AAD0121F64B90A619D96799ECD20C_13</vt:lpwstr>
  </property>
</Properties>
</file>