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59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短线技术性反弹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466" t="1839" r="2466" b="2495"/>
          <a:stretch>
            <a:fillRect/>
          </a:stretch>
        </p:blipFill>
        <p:spPr>
          <a:xfrm>
            <a:off x="751840" y="1011555"/>
            <a:ext cx="4229735" cy="50749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362" t="2562" r="1219" b="17300"/>
          <a:stretch>
            <a:fillRect/>
          </a:stretch>
        </p:blipFill>
        <p:spPr>
          <a:xfrm>
            <a:off x="5195570" y="1011555"/>
            <a:ext cx="6496050" cy="30384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t="51468"/>
          <a:stretch>
            <a:fillRect/>
          </a:stretch>
        </p:blipFill>
        <p:spPr>
          <a:xfrm>
            <a:off x="6772275" y="4443095"/>
            <a:ext cx="3343275" cy="776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560" t="3100" r="1206" b="4447"/>
          <a:stretch>
            <a:fillRect/>
          </a:stretch>
        </p:blipFill>
        <p:spPr>
          <a:xfrm>
            <a:off x="673100" y="1200150"/>
            <a:ext cx="6985000" cy="4559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1895475"/>
            <a:ext cx="3800475" cy="3371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2817" t="1683" r="5020" b="1849"/>
          <a:stretch>
            <a:fillRect/>
          </a:stretch>
        </p:blipFill>
        <p:spPr>
          <a:xfrm>
            <a:off x="9917430" y="890270"/>
            <a:ext cx="1724660" cy="47358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555" t="3300" r="2164" b="3500"/>
          <a:stretch>
            <a:fillRect/>
          </a:stretch>
        </p:blipFill>
        <p:spPr>
          <a:xfrm>
            <a:off x="514985" y="1501775"/>
            <a:ext cx="6643370" cy="4279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252" t="2285" r="2102" b="1839"/>
          <a:stretch>
            <a:fillRect/>
          </a:stretch>
        </p:blipFill>
        <p:spPr>
          <a:xfrm>
            <a:off x="7526655" y="1330960"/>
            <a:ext cx="4267835" cy="4664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285" y="4711065"/>
            <a:ext cx="602297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sz="14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科技超跌反弹、软件信息、半导体反弹。但新凯来（光刻胶）、有色调整</a:t>
            </a:r>
            <a:endParaRPr lang="zh-CN" sz="14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874" t="3048" r="2784" b="3048"/>
          <a:stretch>
            <a:fillRect/>
          </a:stretch>
        </p:blipFill>
        <p:spPr>
          <a:xfrm>
            <a:off x="572135" y="1130300"/>
            <a:ext cx="6391275" cy="3464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360" t="2450" r="1707" b="3105"/>
          <a:stretch>
            <a:fillRect/>
          </a:stretch>
        </p:blipFill>
        <p:spPr>
          <a:xfrm>
            <a:off x="7144385" y="1977390"/>
            <a:ext cx="4554220" cy="3400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半导体（芯片、设备）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西药制药、CRO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新凯来概念、核聚变概念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有色黄金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港口航运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WPS 演示</Application>
  <PresentationFormat>宽屏</PresentationFormat>
  <Paragraphs>99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2763</cp:revision>
  <dcterms:created xsi:type="dcterms:W3CDTF">2019-06-19T02:08:00Z</dcterms:created>
  <dcterms:modified xsi:type="dcterms:W3CDTF">2025-10-15T02:20:58Z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