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59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4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保持耐心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静待放量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2025 .10.16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572" t="1747" r="2695" b="2626"/>
          <a:stretch>
            <a:fillRect/>
          </a:stretch>
        </p:blipFill>
        <p:spPr>
          <a:xfrm>
            <a:off x="689610" y="867410"/>
            <a:ext cx="4725670" cy="512318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t="2099" b="52983"/>
          <a:stretch>
            <a:fillRect/>
          </a:stretch>
        </p:blipFill>
        <p:spPr>
          <a:xfrm>
            <a:off x="6107430" y="866775"/>
            <a:ext cx="5380355" cy="2472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1733" t="2698" r="1724" b="3551"/>
          <a:stretch>
            <a:fillRect/>
          </a:stretch>
        </p:blipFill>
        <p:spPr>
          <a:xfrm>
            <a:off x="6107430" y="3442970"/>
            <a:ext cx="5268595" cy="27565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99" t="2468" r="2186" b="2143"/>
          <a:stretch>
            <a:fillRect/>
          </a:stretch>
        </p:blipFill>
        <p:spPr>
          <a:xfrm>
            <a:off x="878840" y="899795"/>
            <a:ext cx="5267325" cy="5363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486" t="1583" r="2309" b="2622"/>
          <a:stretch>
            <a:fillRect/>
          </a:stretch>
        </p:blipFill>
        <p:spPr>
          <a:xfrm>
            <a:off x="6731000" y="888365"/>
            <a:ext cx="4546600" cy="5374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4365" t="4230" r="4141" b="1634"/>
          <a:stretch>
            <a:fillRect/>
          </a:stretch>
        </p:blipFill>
        <p:spPr>
          <a:xfrm>
            <a:off x="9779000" y="996950"/>
            <a:ext cx="2073910" cy="4718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173480" y="881380"/>
            <a:ext cx="254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牛线上移，熊线走平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箱体震荡，板块分化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42" t="3180" r="2335" b="3891"/>
          <a:stretch>
            <a:fillRect/>
          </a:stretch>
        </p:blipFill>
        <p:spPr>
          <a:xfrm>
            <a:off x="821055" y="1541780"/>
            <a:ext cx="6249670" cy="42430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010" t="2019" r="31599" b="1747"/>
          <a:stretch>
            <a:fillRect/>
          </a:stretch>
        </p:blipFill>
        <p:spPr>
          <a:xfrm>
            <a:off x="7402195" y="1374775"/>
            <a:ext cx="4175125" cy="4591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285" y="5264150"/>
            <a:ext cx="602297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sz="14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通信、医药、大金融护盘、煤炭、半导体、汽车整车、电池材料、有色</a:t>
            </a:r>
            <a:endParaRPr lang="zh-CN" sz="14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05" t="4349" r="31408" b="4127"/>
          <a:stretch>
            <a:fillRect/>
          </a:stretch>
        </p:blipFill>
        <p:spPr>
          <a:xfrm>
            <a:off x="570230" y="1123950"/>
            <a:ext cx="6925310" cy="366141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211" t="3583" r="3464" b="1551"/>
          <a:stretch>
            <a:fillRect/>
          </a:stretch>
        </p:blipFill>
        <p:spPr>
          <a:xfrm>
            <a:off x="5951220" y="2002155"/>
            <a:ext cx="5498465" cy="32619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储能、AI 电源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白银黄金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大金融护盘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存储芯片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易中天高位超跌反弹（温和）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水泥、非金属品、软件信息、钢铁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机器人、核聚变、新凯来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WPS 演示</Application>
  <PresentationFormat>宽屏</PresentationFormat>
  <Paragraphs>102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2764</cp:revision>
  <dcterms:created xsi:type="dcterms:W3CDTF">2019-06-19T02:08:00Z</dcterms:created>
  <dcterms:modified xsi:type="dcterms:W3CDTF">2025-10-16T02:22:04Z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