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55" r:id="rId9"/>
    <p:sldId id="2604" r:id="rId10"/>
    <p:sldId id="2523" r:id="rId11"/>
    <p:sldId id="2585" r:id="rId12"/>
    <p:sldId id="2491" r:id="rId13"/>
    <p:sldId id="2164" r:id="rId14"/>
    <p:sldId id="2236" r:id="rId15"/>
    <p:sldId id="2598" r:id="rId16"/>
    <p:sldId id="2591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4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36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7.png"/><Relationship Id="rId1" Type="http://schemas.openxmlformats.org/officeDocument/2006/relationships/tags" Target="../tags/tag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7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17.png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8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中美缓和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技术性反弹</a:t>
            </a:r>
            <a:endParaRPr lang="en-US" alt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2025 .10.20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200" t="2435" r="3576"/>
          <a:stretch>
            <a:fillRect/>
          </a:stretch>
        </p:blipFill>
        <p:spPr>
          <a:xfrm>
            <a:off x="1071880" y="1052195"/>
            <a:ext cx="4339590" cy="52425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1953" t="2340" r="2212"/>
          <a:stretch>
            <a:fillRect/>
          </a:stretch>
        </p:blipFill>
        <p:spPr>
          <a:xfrm>
            <a:off x="5674360" y="1052195"/>
            <a:ext cx="5633085" cy="51549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60325"/>
            <a:ext cx="12117705" cy="6815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049" t="2164" r="1830" b="3395"/>
          <a:stretch>
            <a:fillRect/>
          </a:stretch>
        </p:blipFill>
        <p:spPr>
          <a:xfrm>
            <a:off x="727710" y="889000"/>
            <a:ext cx="4114800" cy="43980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788" t="2856" r="1998" b="3387"/>
          <a:stretch>
            <a:fillRect/>
          </a:stretch>
        </p:blipFill>
        <p:spPr>
          <a:xfrm>
            <a:off x="5668645" y="889000"/>
            <a:ext cx="5626735" cy="400685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rcRect l="3601" t="6188" r="3752" b="9675"/>
          <a:stretch>
            <a:fillRect/>
          </a:stretch>
        </p:blipFill>
        <p:spPr>
          <a:xfrm>
            <a:off x="5129530" y="4895850"/>
            <a:ext cx="6325235" cy="115125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59486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7214870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11"/>
          <a:srcRect l="4235" t="4237" r="3713" b="1823"/>
          <a:stretch>
            <a:fillRect/>
          </a:stretch>
        </p:blipFill>
        <p:spPr>
          <a:xfrm>
            <a:off x="9779000" y="1361440"/>
            <a:ext cx="1910715" cy="41624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rcRect l="2043" t="3043" r="1797" b="2616"/>
          <a:stretch>
            <a:fillRect/>
          </a:stretch>
        </p:blipFill>
        <p:spPr>
          <a:xfrm>
            <a:off x="471805" y="1194435"/>
            <a:ext cx="5653405" cy="47421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5"/>
          <a:srcRect l="11781" t="2548" r="1925" b="2274"/>
          <a:stretch>
            <a:fillRect/>
          </a:stretch>
        </p:blipFill>
        <p:spPr>
          <a:xfrm>
            <a:off x="6379845" y="1194435"/>
            <a:ext cx="5466715" cy="48101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161" t="2374" r="2291" b="3462"/>
          <a:stretch>
            <a:fillRect/>
          </a:stretch>
        </p:blipFill>
        <p:spPr>
          <a:xfrm>
            <a:off x="824865" y="1374775"/>
            <a:ext cx="5917565" cy="46151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3176" t="2180" r="12325" b="4339"/>
          <a:stretch>
            <a:fillRect/>
          </a:stretch>
        </p:blipFill>
        <p:spPr>
          <a:xfrm>
            <a:off x="7132320" y="1241425"/>
            <a:ext cx="4203700" cy="47478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394" t="6512" r="3227" b="4158"/>
          <a:stretch>
            <a:fillRect/>
          </a:stretch>
        </p:blipFill>
        <p:spPr>
          <a:xfrm>
            <a:off x="549910" y="1026795"/>
            <a:ext cx="6760210" cy="33013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1669" t="3860" r="2204" b="8000"/>
          <a:stretch>
            <a:fillRect/>
          </a:stretch>
        </p:blipFill>
        <p:spPr>
          <a:xfrm>
            <a:off x="6447155" y="1026795"/>
            <a:ext cx="5594350" cy="3987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2389" t="3069" r="2644" b="47823"/>
          <a:stretch>
            <a:fillRect/>
          </a:stretch>
        </p:blipFill>
        <p:spPr>
          <a:xfrm>
            <a:off x="4766310" y="3858260"/>
            <a:ext cx="5427345" cy="2184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通信（易中天）、汽配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电气设备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海南本地股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黄金、有色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公路、电力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医药、钢铁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813</Words>
  <Application>WPS 演示</Application>
  <PresentationFormat>宽屏</PresentationFormat>
  <Paragraphs>101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2773</cp:revision>
  <dcterms:created xsi:type="dcterms:W3CDTF">2019-06-19T02:08:00Z</dcterms:created>
  <dcterms:modified xsi:type="dcterms:W3CDTF">2025-10-20T02:24:25Z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