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604" r:id="rId10"/>
    <p:sldId id="2523" r:id="rId11"/>
    <p:sldId id="2585" r:id="rId12"/>
    <p:sldId id="2491" r:id="rId13"/>
    <p:sldId id="2164" r:id="rId14"/>
    <p:sldId id="2236" r:id="rId15"/>
    <p:sldId id="2598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5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6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7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17.png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温和反弹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静待机会</a:t>
            </a:r>
            <a:endParaRPr lang="en-US" alt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459" t="1851" r="2166" b="4039"/>
          <a:stretch>
            <a:fillRect/>
          </a:stretch>
        </p:blipFill>
        <p:spPr>
          <a:xfrm>
            <a:off x="675005" y="921385"/>
            <a:ext cx="5149215" cy="51936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016" t="2267" r="2171" b="2125"/>
          <a:stretch>
            <a:fillRect/>
          </a:stretch>
        </p:blipFill>
        <p:spPr>
          <a:xfrm>
            <a:off x="6623050" y="1029970"/>
            <a:ext cx="4699000" cy="4976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519" t="5500" r="2771" b="1613"/>
          <a:stretch>
            <a:fillRect/>
          </a:stretch>
        </p:blipFill>
        <p:spPr>
          <a:xfrm>
            <a:off x="2178050" y="1059180"/>
            <a:ext cx="3581400" cy="30346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302" t="10455" r="3410" b="8438"/>
          <a:stretch>
            <a:fillRect/>
          </a:stretch>
        </p:blipFill>
        <p:spPr>
          <a:xfrm>
            <a:off x="1128395" y="4211955"/>
            <a:ext cx="5690235" cy="171323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2377" t="2027" r="1913" b="1914"/>
          <a:stretch>
            <a:fillRect/>
          </a:stretch>
        </p:blipFill>
        <p:spPr>
          <a:xfrm>
            <a:off x="6818630" y="944880"/>
            <a:ext cx="4941570" cy="4849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11"/>
          <a:srcRect l="2878" t="7749" r="3597" b="1897"/>
          <a:stretch>
            <a:fillRect/>
          </a:stretch>
        </p:blipFill>
        <p:spPr>
          <a:xfrm>
            <a:off x="9779000" y="858520"/>
            <a:ext cx="2043430" cy="47675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2043" t="3043" r="1797" b="2616"/>
          <a:stretch>
            <a:fillRect/>
          </a:stretch>
        </p:blipFill>
        <p:spPr>
          <a:xfrm>
            <a:off x="471805" y="1194435"/>
            <a:ext cx="5653405" cy="4742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5"/>
          <a:srcRect l="11781" t="2548" r="1925" b="2274"/>
          <a:stretch>
            <a:fillRect/>
          </a:stretch>
        </p:blipFill>
        <p:spPr>
          <a:xfrm>
            <a:off x="6379845" y="1194435"/>
            <a:ext cx="5466715" cy="4810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43" t="1808" r="12706" b="2024"/>
          <a:stretch>
            <a:fillRect/>
          </a:stretch>
        </p:blipFill>
        <p:spPr>
          <a:xfrm>
            <a:off x="7271385" y="1186815"/>
            <a:ext cx="4281170" cy="48031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784" t="2819" r="11484" b="3412"/>
          <a:stretch>
            <a:fillRect/>
          </a:stretch>
        </p:blipFill>
        <p:spPr>
          <a:xfrm>
            <a:off x="897890" y="1494155"/>
            <a:ext cx="5958205" cy="4495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782" t="4805" r="26473" b="4204"/>
          <a:stretch>
            <a:fillRect/>
          </a:stretch>
        </p:blipFill>
        <p:spPr>
          <a:xfrm>
            <a:off x="476250" y="2194560"/>
            <a:ext cx="5708650" cy="31629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552" t="3213" r="3420" b="3474"/>
          <a:stretch>
            <a:fillRect/>
          </a:stretch>
        </p:blipFill>
        <p:spPr>
          <a:xfrm>
            <a:off x="6369050" y="907415"/>
            <a:ext cx="5499100" cy="29508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7837170" y="4361815"/>
            <a:ext cx="28829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机械设备（超硬材料）</a:t>
            </a:r>
            <a:endParaRPr lang="zh-CN" altLang="en-US"/>
          </a:p>
          <a:p>
            <a:r>
              <a:rPr lang="zh-CN" altLang="en-US"/>
              <a:t>半导体（存储芯片）</a:t>
            </a:r>
            <a:endParaRPr lang="zh-CN" altLang="en-US"/>
          </a:p>
          <a:p>
            <a:r>
              <a:rPr lang="zh-CN" altLang="en-US"/>
              <a:t>电气设备（光伏、电池）</a:t>
            </a:r>
            <a:endParaRPr lang="zh-CN" altLang="en-US"/>
          </a:p>
          <a:p>
            <a:r>
              <a:rPr lang="zh-CN" altLang="en-US"/>
              <a:t>电子制造（果链）</a:t>
            </a:r>
            <a:endParaRPr lang="zh-CN" altLang="en-US"/>
          </a:p>
          <a:p>
            <a:r>
              <a:rPr lang="zh-CN" altLang="en-US"/>
              <a:t>有色（黄金、白银）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电子（果链）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超硬材料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WPS 演示</Application>
  <PresentationFormat>宽屏</PresentationFormat>
  <Paragraphs>105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2774</cp:revision>
  <dcterms:created xsi:type="dcterms:W3CDTF">2019-06-19T02:08:00Z</dcterms:created>
  <dcterms:modified xsi:type="dcterms:W3CDTF">2025-10-21T02:21:37Z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