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55" r:id="rId9"/>
    <p:sldId id="2523" r:id="rId10"/>
    <p:sldId id="2585" r:id="rId11"/>
    <p:sldId id="2491" r:id="rId12"/>
    <p:sldId id="2610" r:id="rId13"/>
    <p:sldId id="2164" r:id="rId14"/>
    <p:sldId id="2236" r:id="rId15"/>
    <p:sldId id="2598" r:id="rId16"/>
    <p:sldId id="2591" r:id="rId17"/>
    <p:sldId id="372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133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4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34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35.png"/><Relationship Id="rId1" Type="http://schemas.openxmlformats.org/officeDocument/2006/relationships/tags" Target="../tags/tag1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7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image" Target="../media/image16.png"/><Relationship Id="rId2" Type="http://schemas.openxmlformats.org/officeDocument/2006/relationships/tags" Target="../tags/tag109.xml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4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tags" Target="../tags/tag108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15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92195" y="1602740"/>
            <a:ext cx="478282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反弹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天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震荡分化</a:t>
            </a:r>
            <a:endParaRPr lang="en-US" alt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2025 .10.22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rcRect l="2016" t="2267" r="2171" b="2125"/>
          <a:stretch>
            <a:fillRect/>
          </a:stretch>
        </p:blipFill>
        <p:spPr>
          <a:xfrm>
            <a:off x="6623050" y="1029970"/>
            <a:ext cx="4699000" cy="49764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2254" r="1615"/>
          <a:stretch>
            <a:fillRect/>
          </a:stretch>
        </p:blipFill>
        <p:spPr>
          <a:xfrm>
            <a:off x="668020" y="1029970"/>
            <a:ext cx="5616575" cy="51047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" y="60325"/>
            <a:ext cx="12117705" cy="68154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rcRect l="1428" t="2940" r="1907" b="2717"/>
          <a:stretch>
            <a:fillRect/>
          </a:stretch>
        </p:blipFill>
        <p:spPr>
          <a:xfrm>
            <a:off x="5081270" y="960755"/>
            <a:ext cx="6661785" cy="50933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/>
          <p:nvPr/>
        </p:nvPicPr>
        <p:blipFill>
          <a:blip r:embed="rId3"/>
          <a:srcRect l="1632" t="1434" r="1786" b="4394"/>
          <a:stretch>
            <a:fillRect/>
          </a:stretch>
        </p:blipFill>
        <p:spPr>
          <a:xfrm>
            <a:off x="564515" y="1040765"/>
            <a:ext cx="5817870" cy="42291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42633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金叉后期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70725" y="2352675"/>
            <a:ext cx="1809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金叉雏形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轮动过程找机会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421640" y="1188085"/>
            <a:ext cx="6295390" cy="26416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/>
          <p:nvPr/>
        </p:nvPicPr>
        <p:blipFill>
          <a:blip r:embed="rId3"/>
          <a:srcRect l="2125" t="1649" r="1634" b="2145"/>
          <a:stretch>
            <a:fillRect/>
          </a:stretch>
        </p:blipFill>
        <p:spPr>
          <a:xfrm>
            <a:off x="7038975" y="1047115"/>
            <a:ext cx="4792345" cy="47637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0572750" y="5715000"/>
            <a:ext cx="781685" cy="444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919085" y="56261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15" name="图片 14"/>
          <p:cNvPicPr/>
          <p:nvPr/>
        </p:nvPicPr>
        <p:blipFill>
          <a:blip r:embed="rId8"/>
          <a:srcRect l="1970" t="4469" r="2312" b="3382"/>
          <a:stretch>
            <a:fillRect/>
          </a:stretch>
        </p:blipFill>
        <p:spPr>
          <a:xfrm>
            <a:off x="532130" y="1786890"/>
            <a:ext cx="3832225" cy="2867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9"/>
          <a:srcRect l="35514" t="2133" r="3949" b="9924"/>
          <a:stretch>
            <a:fillRect/>
          </a:stretch>
        </p:blipFill>
        <p:spPr>
          <a:xfrm>
            <a:off x="4594860" y="1361440"/>
            <a:ext cx="2491740" cy="37699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10"/>
          <a:srcRect l="15414" t="2189" r="1987" b="2872"/>
          <a:stretch>
            <a:fillRect/>
          </a:stretch>
        </p:blipFill>
        <p:spPr>
          <a:xfrm>
            <a:off x="7214870" y="1541780"/>
            <a:ext cx="2435860" cy="3886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/>
          <p:nvPr/>
        </p:nvPicPr>
        <p:blipFill>
          <a:blip r:embed="rId11"/>
          <a:srcRect l="3220" t="4563" r="4524" b="1468"/>
          <a:stretch>
            <a:fillRect/>
          </a:stretch>
        </p:blipFill>
        <p:spPr>
          <a:xfrm>
            <a:off x="9869170" y="911860"/>
            <a:ext cx="1984375" cy="4645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305" t="3102" r="1966" b="3575"/>
          <a:stretch>
            <a:fillRect/>
          </a:stretch>
        </p:blipFill>
        <p:spPr>
          <a:xfrm>
            <a:off x="895350" y="1374775"/>
            <a:ext cx="6017260" cy="44589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2236" t="1866" r="3182" b="2302"/>
          <a:stretch>
            <a:fillRect/>
          </a:stretch>
        </p:blipFill>
        <p:spPr>
          <a:xfrm>
            <a:off x="7314565" y="1374775"/>
            <a:ext cx="4432300" cy="45256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50175" y="4917440"/>
            <a:ext cx="39395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机械设备、工业母机、一带一路</a:t>
            </a:r>
            <a:endParaRPr lang="zh-CN" altLang="en-US"/>
          </a:p>
          <a:p>
            <a:r>
              <a:rPr lang="zh-CN" altLang="en-US"/>
              <a:t>国企改革、中字头</a:t>
            </a:r>
            <a:endParaRPr lang="zh-CN" altLang="en-US"/>
          </a:p>
          <a:p>
            <a:r>
              <a:rPr lang="zh-CN" altLang="en-US"/>
              <a:t>传媒娱乐</a:t>
            </a:r>
            <a:endParaRPr lang="zh-CN" altLang="en-US"/>
          </a:p>
        </p:txBody>
      </p:sp>
      <p:pic>
        <p:nvPicPr>
          <p:cNvPr id="5" name="图片 4"/>
          <p:cNvPicPr/>
          <p:nvPr/>
        </p:nvPicPr>
        <p:blipFill>
          <a:blip r:embed="rId2"/>
          <a:srcRect l="2202" t="2334" r="5514" b="2812"/>
          <a:stretch>
            <a:fillRect/>
          </a:stretch>
        </p:blipFill>
        <p:spPr>
          <a:xfrm>
            <a:off x="461010" y="2006600"/>
            <a:ext cx="6292850" cy="32042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3"/>
          <a:srcRect l="1484" t="2361" r="2473" b="1742"/>
          <a:stretch>
            <a:fillRect/>
          </a:stretch>
        </p:blipFill>
        <p:spPr>
          <a:xfrm>
            <a:off x="6753860" y="890270"/>
            <a:ext cx="5022850" cy="37820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7261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ym typeface="+mn-ea"/>
              </a:rPr>
              <a:t>机械设备、工业母机、一带一路</a:t>
            </a:r>
            <a:endParaRPr lang="zh-CN" altLang="en-US" sz="1600"/>
          </a:p>
          <a:p>
            <a:pPr>
              <a:lnSpc>
                <a:spcPct val="130000"/>
              </a:lnSpc>
            </a:pPr>
            <a:r>
              <a:rPr lang="zh-CN" altLang="en-US" sz="1600">
                <a:sym typeface="+mn-ea"/>
              </a:rPr>
              <a:t>国企改革、中字头</a:t>
            </a:r>
            <a:endParaRPr lang="zh-CN" altLang="en-US" sz="1600"/>
          </a:p>
          <a:p>
            <a:pPr>
              <a:lnSpc>
                <a:spcPct val="130000"/>
              </a:lnSpc>
            </a:pPr>
            <a:r>
              <a:rPr lang="zh-CN" altLang="en-US" sz="1600">
                <a:sym typeface="+mn-ea"/>
              </a:rPr>
              <a:t>传媒娱乐</a:t>
            </a:r>
            <a:endParaRPr lang="zh-CN" altLang="en-US" sz="1600"/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CPO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北美算力反弹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半导体反复活跃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黄金白银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有色、稀土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61525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财报季短线机会博弈方法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442278" y="959803"/>
            <a:ext cx="5534025" cy="45053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3"/>
          <a:srcRect l="4374" t="2800" r="1902" b="8958"/>
          <a:stretch>
            <a:fillRect/>
          </a:stretch>
        </p:blipFill>
        <p:spPr>
          <a:xfrm>
            <a:off x="6233160" y="1898015"/>
            <a:ext cx="5497830" cy="32918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1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854</Words>
  <Application>WPS 演示</Application>
  <PresentationFormat>宽屏</PresentationFormat>
  <Paragraphs>102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2777</cp:revision>
  <dcterms:created xsi:type="dcterms:W3CDTF">2019-06-19T02:08:00Z</dcterms:created>
  <dcterms:modified xsi:type="dcterms:W3CDTF">2025-10-22T02:23:46Z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C39AAD0121F64B90A619D96799ECD20C_13</vt:lpwstr>
  </property>
</Properties>
</file>