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55" r:id="rId9"/>
    <p:sldId id="2523" r:id="rId10"/>
    <p:sldId id="2585" r:id="rId11"/>
    <p:sldId id="2491" r:id="rId12"/>
    <p:sldId id="2164" r:id="rId13"/>
    <p:sldId id="2236" r:id="rId14"/>
    <p:sldId id="2598" r:id="rId15"/>
    <p:sldId id="2591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32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3.png"/><Relationship Id="rId1" Type="http://schemas.openxmlformats.org/officeDocument/2006/relationships/tags" Target="../tags/tag1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6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缩量震荡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静待机会</a:t>
            </a:r>
            <a:endParaRPr lang="en-US" alt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2025 .10.23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063" t="1721" r="1758" b="2421"/>
          <a:stretch>
            <a:fillRect/>
          </a:stretch>
        </p:blipFill>
        <p:spPr>
          <a:xfrm>
            <a:off x="780415" y="1091565"/>
            <a:ext cx="5244465" cy="503364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2947" t="825" r="860" b="5317"/>
          <a:stretch>
            <a:fillRect/>
          </a:stretch>
        </p:blipFill>
        <p:spPr>
          <a:xfrm>
            <a:off x="6297295" y="1091565"/>
            <a:ext cx="5441315" cy="44615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60325"/>
            <a:ext cx="12117705" cy="6815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973" t="3279" r="4406" b="6516"/>
          <a:stretch>
            <a:fillRect/>
          </a:stretch>
        </p:blipFill>
        <p:spPr>
          <a:xfrm>
            <a:off x="473710" y="2082165"/>
            <a:ext cx="5919470" cy="223266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668" t="2122" r="2056" b="2631"/>
          <a:stretch>
            <a:fillRect/>
          </a:stretch>
        </p:blipFill>
        <p:spPr>
          <a:xfrm>
            <a:off x="6531610" y="1188085"/>
            <a:ext cx="5189220" cy="44824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59486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7214870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11"/>
          <a:srcRect l="3220" t="4563" r="4524" b="1468"/>
          <a:stretch>
            <a:fillRect/>
          </a:stretch>
        </p:blipFill>
        <p:spPr>
          <a:xfrm>
            <a:off x="9869170" y="911860"/>
            <a:ext cx="1984375" cy="4645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451" t="2058" r="3213" b="4084"/>
          <a:stretch>
            <a:fillRect/>
          </a:stretch>
        </p:blipFill>
        <p:spPr>
          <a:xfrm>
            <a:off x="7592695" y="1242060"/>
            <a:ext cx="3528060" cy="49612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192" t="2648" r="2309" b="3219"/>
          <a:stretch>
            <a:fillRect/>
          </a:stretch>
        </p:blipFill>
        <p:spPr>
          <a:xfrm>
            <a:off x="743585" y="1375410"/>
            <a:ext cx="6492240" cy="45535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50175" y="4917440"/>
            <a:ext cx="3939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煤炭、电力、银行、深圳国企改革</a:t>
            </a:r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2"/>
          <a:srcRect l="1931" t="6022" r="26599" b="10299"/>
          <a:stretch>
            <a:fillRect/>
          </a:stretch>
        </p:blipFill>
        <p:spPr>
          <a:xfrm>
            <a:off x="633730" y="3227705"/>
            <a:ext cx="6698615" cy="22237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1548" t="2655" r="1405" b="3214"/>
          <a:stretch>
            <a:fillRect/>
          </a:stretch>
        </p:blipFill>
        <p:spPr>
          <a:xfrm>
            <a:off x="6409690" y="1115695"/>
            <a:ext cx="5592445" cy="29946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深圳国企改革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煤炭、电力、核电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银行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中字头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黄金有色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</Words>
  <Application>WPS 演示</Application>
  <PresentationFormat>宽屏</PresentationFormat>
  <Paragraphs>99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2778</cp:revision>
  <dcterms:created xsi:type="dcterms:W3CDTF">2019-06-19T02:08:00Z</dcterms:created>
  <dcterms:modified xsi:type="dcterms:W3CDTF">2025-10-23T02:12:32Z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