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610" r:id="rId14"/>
    <p:sldId id="2236" r:id="rId15"/>
    <p:sldId id="2598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3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4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5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放量新高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资金博弈周末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1348" t="2931" r="2438" b="3553"/>
          <a:stretch>
            <a:fillRect/>
          </a:stretch>
        </p:blipFill>
        <p:spPr>
          <a:xfrm>
            <a:off x="6372225" y="1642745"/>
            <a:ext cx="5243195" cy="3712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556260" y="1090613"/>
            <a:ext cx="5219700" cy="46767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72105" y="444055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存储芯片竞价高开</a:t>
            </a:r>
            <a:endParaRPr lang="zh-CN" altLang="en-US"/>
          </a:p>
          <a:p>
            <a:r>
              <a:rPr lang="zh-CN" altLang="en-US"/>
              <a:t>开盘走强</a:t>
            </a:r>
            <a:endParaRPr lang="zh-CN" altLang="en-US"/>
          </a:p>
          <a:p>
            <a:r>
              <a:rPr lang="zh-CN" altLang="en-US"/>
              <a:t>看龙头找跟风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5259" t="3792" r="1822" b="4104"/>
          <a:stretch>
            <a:fillRect/>
          </a:stretch>
        </p:blipFill>
        <p:spPr>
          <a:xfrm>
            <a:off x="6538595" y="1856105"/>
            <a:ext cx="5057140" cy="27990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936" t="2725" r="2449" b="1684"/>
          <a:stretch>
            <a:fillRect/>
          </a:stretch>
        </p:blipFill>
        <p:spPr>
          <a:xfrm>
            <a:off x="424180" y="1548765"/>
            <a:ext cx="5862955" cy="37598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129" t="8057" r="4907" b="7716"/>
          <a:stretch>
            <a:fillRect/>
          </a:stretch>
        </p:blipFill>
        <p:spPr>
          <a:xfrm>
            <a:off x="532130" y="2490470"/>
            <a:ext cx="6904990" cy="188531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136" t="1720" r="1668" b="3420"/>
          <a:stretch>
            <a:fillRect/>
          </a:stretch>
        </p:blipFill>
        <p:spPr>
          <a:xfrm>
            <a:off x="7574280" y="1077595"/>
            <a:ext cx="4283075" cy="4702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2964" t="2751" r="4838" b="2346"/>
          <a:stretch>
            <a:fillRect/>
          </a:stretch>
        </p:blipFill>
        <p:spPr>
          <a:xfrm>
            <a:off x="9779000" y="1009015"/>
            <a:ext cx="2063115" cy="41224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830" t="2739" r="1935" b="3338"/>
          <a:stretch>
            <a:fillRect/>
          </a:stretch>
        </p:blipFill>
        <p:spPr>
          <a:xfrm>
            <a:off x="612775" y="1465580"/>
            <a:ext cx="6626225" cy="42468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467" t="1365" r="11356" b="1358"/>
          <a:stretch>
            <a:fillRect/>
          </a:stretch>
        </p:blipFill>
        <p:spPr>
          <a:xfrm>
            <a:off x="7620635" y="1242060"/>
            <a:ext cx="3601085" cy="4737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264" t="4425" r="26139" b="4634"/>
          <a:stretch>
            <a:fillRect/>
          </a:stretch>
        </p:blipFill>
        <p:spPr>
          <a:xfrm>
            <a:off x="1083945" y="1193800"/>
            <a:ext cx="5370830" cy="3060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2222" t="2957" r="2059" b="13818"/>
          <a:stretch>
            <a:fillRect/>
          </a:stretch>
        </p:blipFill>
        <p:spPr>
          <a:xfrm>
            <a:off x="5820410" y="2360295"/>
            <a:ext cx="5579745" cy="31629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半导体：存储芯片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航天强国：卫星互联网、军工信息化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深海科技、深空经济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美丽中国：储能、电池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深圳国资委、湖北国企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深地经济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</Words>
  <Application>WPS 演示</Application>
  <PresentationFormat>宽屏</PresentationFormat>
  <Paragraphs>104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2780</cp:revision>
  <dcterms:created xsi:type="dcterms:W3CDTF">2019-06-19T02:08:00Z</dcterms:created>
  <dcterms:modified xsi:type="dcterms:W3CDTF">2025-10-24T02:22:47Z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