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55" r:id="rId9"/>
    <p:sldId id="2523" r:id="rId10"/>
    <p:sldId id="2585" r:id="rId11"/>
    <p:sldId id="2491" r:id="rId12"/>
    <p:sldId id="2164" r:id="rId13"/>
    <p:sldId id="2236" r:id="rId14"/>
    <p:sldId id="2598" r:id="rId15"/>
    <p:sldId id="2591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33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4.png"/><Relationship Id="rId1" Type="http://schemas.openxmlformats.org/officeDocument/2006/relationships/tags" Target="../tags/tag1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6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放量反弹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结构性机会</a:t>
            </a:r>
            <a:endParaRPr lang="en-US" alt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2025 .10.27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3620" t="1899" r="2720"/>
          <a:stretch>
            <a:fillRect/>
          </a:stretch>
        </p:blipFill>
        <p:spPr>
          <a:xfrm>
            <a:off x="1183640" y="891540"/>
            <a:ext cx="3742690" cy="51625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1388" t="2138" r="1950" b="3881"/>
          <a:stretch>
            <a:fillRect/>
          </a:stretch>
        </p:blipFill>
        <p:spPr>
          <a:xfrm>
            <a:off x="5600065" y="975995"/>
            <a:ext cx="5506720" cy="2945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1873" t="2828" r="2085" b="1682"/>
          <a:stretch>
            <a:fillRect/>
          </a:stretch>
        </p:blipFill>
        <p:spPr>
          <a:xfrm>
            <a:off x="6540500" y="3246755"/>
            <a:ext cx="4756785" cy="2807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" y="-635"/>
            <a:ext cx="12225655" cy="68764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864553" y="1420178"/>
            <a:ext cx="3800475" cy="349567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545" t="4870" r="1366" b="19695"/>
          <a:stretch>
            <a:fillRect/>
          </a:stretch>
        </p:blipFill>
        <p:spPr>
          <a:xfrm>
            <a:off x="5234305" y="1351915"/>
            <a:ext cx="6137910" cy="36950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70100" y="5392420"/>
            <a:ext cx="8924925" cy="617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指数强势，量能放大，部分题材冲高回落，资金短线博弈氛围依然较浓，结构性机会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3924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39928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6978015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11"/>
          <a:srcRect l="4524" t="1868" r="2621" b="1718"/>
          <a:stretch>
            <a:fillRect/>
          </a:stretch>
        </p:blipFill>
        <p:spPr>
          <a:xfrm>
            <a:off x="9500870" y="1116330"/>
            <a:ext cx="2183765" cy="4208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793" t="2547" r="1800" b="3592"/>
          <a:stretch>
            <a:fillRect/>
          </a:stretch>
        </p:blipFill>
        <p:spPr>
          <a:xfrm>
            <a:off x="698500" y="1437005"/>
            <a:ext cx="6569075" cy="39839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852" t="2574" r="39547" b="2971"/>
          <a:stretch>
            <a:fillRect/>
          </a:stretch>
        </p:blipFill>
        <p:spPr>
          <a:xfrm>
            <a:off x="7482205" y="1301115"/>
            <a:ext cx="4171950" cy="4716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040" t="3434" r="4271" b="19511"/>
          <a:stretch>
            <a:fillRect/>
          </a:stretch>
        </p:blipFill>
        <p:spPr>
          <a:xfrm>
            <a:off x="706755" y="1231265"/>
            <a:ext cx="6680200" cy="2557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252" t="3841" r="1937" b="4187"/>
          <a:stretch>
            <a:fillRect/>
          </a:stretch>
        </p:blipFill>
        <p:spPr>
          <a:xfrm>
            <a:off x="6174740" y="2621915"/>
            <a:ext cx="5402580" cy="28733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715135" y="464629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有色、稀土</a:t>
            </a:r>
            <a:endParaRPr lang="zh-CN" altLang="en-US"/>
          </a:p>
          <a:p>
            <a:r>
              <a:rPr lang="zh-CN" altLang="en-US"/>
              <a:t>光通信、</a:t>
            </a:r>
            <a:r>
              <a:rPr lang="en-US" altLang="zh-CN"/>
              <a:t>6G</a:t>
            </a:r>
            <a:r>
              <a:rPr lang="zh-CN" altLang="en-US"/>
              <a:t>通信、易中天</a:t>
            </a:r>
            <a:endParaRPr lang="zh-CN" altLang="en-US"/>
          </a:p>
          <a:p>
            <a:r>
              <a:rPr lang="zh-CN" altLang="en-US"/>
              <a:t>化工制品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华工科技</a:t>
            </a:r>
            <a:r>
              <a:rPr lang="en-US" altLang="zh-CN" sz="1600">
                <a:sym typeface="+mn-ea"/>
              </a:rPr>
              <a:t>→</a:t>
            </a:r>
            <a:r>
              <a:rPr lang="zh-CN" altLang="en-US" sz="1600">
                <a:sym typeface="+mn-ea"/>
              </a:rPr>
              <a:t>易中天北美算力、</a:t>
            </a:r>
            <a:r>
              <a:rPr lang="en-US" altLang="zh-CN" sz="1600">
                <a:sym typeface="+mn-ea"/>
              </a:rPr>
              <a:t>CPO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有色稀土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储存芯片维持强势、光刻胶（冲高回落）、量子计算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化工制品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酒店餐饮、传媒娱乐、传统中药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深地经济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电池、科创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汽配、机器人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897</Words>
  <Application>WPS 演示</Application>
  <PresentationFormat>宽屏</PresentationFormat>
  <Paragraphs>104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2782</cp:revision>
  <dcterms:created xsi:type="dcterms:W3CDTF">2019-06-19T02:08:00Z</dcterms:created>
  <dcterms:modified xsi:type="dcterms:W3CDTF">2025-10-27T02:22:33Z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