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55" r:id="rId9"/>
    <p:sldId id="2523" r:id="rId10"/>
    <p:sldId id="2585" r:id="rId11"/>
    <p:sldId id="2491" r:id="rId12"/>
    <p:sldId id="2164" r:id="rId13"/>
    <p:sldId id="2236" r:id="rId14"/>
    <p:sldId id="2598" r:id="rId15"/>
    <p:sldId id="2591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31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32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33.png"/><Relationship Id="rId1" Type="http://schemas.openxmlformats.org/officeDocument/2006/relationships/tags" Target="../tags/tag1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16.png"/><Relationship Id="rId2" Type="http://schemas.openxmlformats.org/officeDocument/2006/relationships/tags" Target="../tags/tag109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4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震荡分化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轮动反弹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2025 .10.29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250" t="2839" r="2033" b="3725"/>
          <a:stretch>
            <a:fillRect/>
          </a:stretch>
        </p:blipFill>
        <p:spPr>
          <a:xfrm>
            <a:off x="357505" y="1349375"/>
            <a:ext cx="6502400" cy="449453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20913" t="4651" r="1781" b="4951"/>
          <a:stretch>
            <a:fillRect/>
          </a:stretch>
        </p:blipFill>
        <p:spPr>
          <a:xfrm>
            <a:off x="6390640" y="2054225"/>
            <a:ext cx="5375275" cy="32461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1428" t="2940" r="1907" b="2717"/>
          <a:stretch>
            <a:fillRect/>
          </a:stretch>
        </p:blipFill>
        <p:spPr>
          <a:xfrm>
            <a:off x="5081270" y="960755"/>
            <a:ext cx="6661785" cy="5093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3"/>
          <a:srcRect l="1632" t="1434" r="1786" b="4394"/>
          <a:stretch>
            <a:fillRect/>
          </a:stretch>
        </p:blipFill>
        <p:spPr>
          <a:xfrm>
            <a:off x="564515" y="1040765"/>
            <a:ext cx="5817870" cy="4229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2633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70725" y="2352675"/>
            <a:ext cx="180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金叉雏形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70100" y="5392420"/>
            <a:ext cx="8924925" cy="617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指数强势，大盘缩量轮动反弹：①机构资金抱团票</a:t>
            </a:r>
            <a:r>
              <a:rPr lang="en-US" altLang="zh-CN"/>
              <a:t> </a:t>
            </a:r>
            <a:r>
              <a:rPr lang="zh-CN" altLang="en-US"/>
              <a:t>②低位股轮动修复</a:t>
            </a:r>
            <a:endParaRPr lang="zh-CN" altLang="en-US"/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664211" y="1361440"/>
            <a:ext cx="3848099" cy="329565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rcRect l="2475" t="5295" r="1886" b="5460"/>
          <a:stretch>
            <a:fillRect/>
          </a:stretch>
        </p:blipFill>
        <p:spPr>
          <a:xfrm>
            <a:off x="4696460" y="2014855"/>
            <a:ext cx="7114540" cy="20656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572750" y="5715000"/>
            <a:ext cx="781685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6261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5" name="图片 14"/>
          <p:cNvPicPr/>
          <p:nvPr/>
        </p:nvPicPr>
        <p:blipFill>
          <a:blip r:embed="rId8"/>
          <a:srcRect l="1970" t="4469" r="2312" b="3382"/>
          <a:stretch>
            <a:fillRect/>
          </a:stretch>
        </p:blipFill>
        <p:spPr>
          <a:xfrm>
            <a:off x="3924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9"/>
          <a:srcRect l="35514" t="2133" r="3949" b="9924"/>
          <a:stretch>
            <a:fillRect/>
          </a:stretch>
        </p:blipFill>
        <p:spPr>
          <a:xfrm>
            <a:off x="4399280" y="1361440"/>
            <a:ext cx="2491740" cy="37699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10"/>
          <a:srcRect l="15414" t="2189" r="1987" b="2872"/>
          <a:stretch>
            <a:fillRect/>
          </a:stretch>
        </p:blipFill>
        <p:spPr>
          <a:xfrm>
            <a:off x="6978015" y="1541780"/>
            <a:ext cx="2435860" cy="3886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11"/>
          <a:srcRect l="3612" t="2319" r="2544" b="2014"/>
          <a:stretch>
            <a:fillRect/>
          </a:stretch>
        </p:blipFill>
        <p:spPr>
          <a:xfrm>
            <a:off x="9561830" y="982980"/>
            <a:ext cx="2334895" cy="45739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925" t="2750" r="25256" b="2622"/>
          <a:stretch>
            <a:fillRect/>
          </a:stretch>
        </p:blipFill>
        <p:spPr>
          <a:xfrm>
            <a:off x="7290435" y="1374775"/>
            <a:ext cx="4457700" cy="4465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1887" t="2651" r="2394" b="3119"/>
          <a:stretch>
            <a:fillRect/>
          </a:stretch>
        </p:blipFill>
        <p:spPr>
          <a:xfrm>
            <a:off x="1136650" y="1565910"/>
            <a:ext cx="5750560" cy="42741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15135" y="464629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CPO</a:t>
            </a:r>
            <a:r>
              <a:rPr lang="zh-CN" altLang="en-US"/>
              <a:t>、</a:t>
            </a:r>
            <a:r>
              <a:rPr lang="en-US" altLang="zh-CN"/>
              <a:t>PCB</a:t>
            </a:r>
            <a:r>
              <a:rPr lang="zh-CN" altLang="en-US"/>
              <a:t>、英伟达产业链</a:t>
            </a:r>
            <a:endParaRPr lang="zh-CN" altLang="en-US"/>
          </a:p>
          <a:p>
            <a:r>
              <a:rPr lang="zh-CN" altLang="en-US"/>
              <a:t>量子计算、</a:t>
            </a:r>
            <a:r>
              <a:rPr lang="en-US" altLang="zh-CN"/>
              <a:t>6G</a:t>
            </a:r>
            <a:r>
              <a:rPr lang="zh-CN" altLang="en-US"/>
              <a:t>通信</a:t>
            </a:r>
            <a:endParaRPr lang="zh-CN" altLang="en-US"/>
          </a:p>
          <a:p>
            <a:r>
              <a:rPr lang="zh-CN" altLang="en-US"/>
              <a:t>储能、电池</a:t>
            </a:r>
            <a:endParaRPr lang="zh-CN" altLang="en-US"/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5778818" y="2415223"/>
            <a:ext cx="5800725" cy="3152775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rcRect l="2483" t="4697" r="1692" b="5035"/>
          <a:stretch>
            <a:fillRect/>
          </a:stretch>
        </p:blipFill>
        <p:spPr>
          <a:xfrm>
            <a:off x="780415" y="1115695"/>
            <a:ext cx="6690360" cy="28803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量子通信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半导体（冲高回落）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电气设备（阳光电源、储能、新能源电池）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电子制造（果链）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美容护理、家用轻工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银行、酿酒、商业零售、食品饮料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888</Words>
  <Application>WPS 演示</Application>
  <PresentationFormat>宽屏</PresentationFormat>
  <Paragraphs>102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2787</cp:revision>
  <dcterms:created xsi:type="dcterms:W3CDTF">2019-06-19T02:08:00Z</dcterms:created>
  <dcterms:modified xsi:type="dcterms:W3CDTF">2025-10-29T02:22:40Z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C39AAD0121F64B90A619D96799ECD20C_13</vt:lpwstr>
  </property>
</Properties>
</file>