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55" r:id="rId9"/>
    <p:sldId id="2523" r:id="rId10"/>
    <p:sldId id="2585" r:id="rId11"/>
    <p:sldId id="2491" r:id="rId12"/>
    <p:sldId id="2164" r:id="rId13"/>
    <p:sldId id="2236" r:id="rId14"/>
    <p:sldId id="2598" r:id="rId15"/>
    <p:sldId id="2591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32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3.png"/><Relationship Id="rId1" Type="http://schemas.openxmlformats.org/officeDocument/2006/relationships/tags" Target="../tags/tag1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6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风格轮动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震荡分化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en-US" alt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2025 .10.30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082" t="1932" r="2215" b="4635"/>
          <a:stretch>
            <a:fillRect/>
          </a:stretch>
        </p:blipFill>
        <p:spPr>
          <a:xfrm>
            <a:off x="1270000" y="1013460"/>
            <a:ext cx="4826000" cy="503110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689" t="2560" r="1541" b="2447"/>
          <a:stretch>
            <a:fillRect/>
          </a:stretch>
        </p:blipFill>
        <p:spPr>
          <a:xfrm>
            <a:off x="6790690" y="1020445"/>
            <a:ext cx="4507230" cy="50241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彩蛋倒计时最后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831215"/>
            <a:ext cx="9550400" cy="53727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57345" y="5392420"/>
            <a:ext cx="4368165" cy="617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利好兑现，技术性盘整，防御风格轮动</a:t>
            </a:r>
            <a:endParaRPr lang="zh-CN"/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924560" y="1641475"/>
            <a:ext cx="3771900" cy="327660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2382" t="4693" r="1981" b="4073"/>
          <a:stretch>
            <a:fillRect/>
          </a:stretch>
        </p:blipFill>
        <p:spPr>
          <a:xfrm>
            <a:off x="5071745" y="1497330"/>
            <a:ext cx="5580380" cy="35642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3924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39928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6978015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11"/>
          <a:srcRect l="43303" t="2056" r="2059" b="2993"/>
          <a:stretch>
            <a:fillRect/>
          </a:stretch>
        </p:blipFill>
        <p:spPr>
          <a:xfrm>
            <a:off x="9619615" y="1247140"/>
            <a:ext cx="2065020" cy="41808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936" t="2667" r="2664" b="3002"/>
          <a:stretch>
            <a:fillRect/>
          </a:stretch>
        </p:blipFill>
        <p:spPr>
          <a:xfrm>
            <a:off x="644525" y="1343025"/>
            <a:ext cx="6335395" cy="44970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230" t="2331" r="29208" b="2182"/>
          <a:stretch>
            <a:fillRect/>
          </a:stretch>
        </p:blipFill>
        <p:spPr>
          <a:xfrm>
            <a:off x="7774305" y="1242060"/>
            <a:ext cx="3655060" cy="49707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2965" y="4268470"/>
            <a:ext cx="4461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算力调整、</a:t>
            </a:r>
            <a:r>
              <a:rPr lang="zh-CN" b="1">
                <a:solidFill>
                  <a:srgbClr val="FF0000"/>
                </a:solidFill>
              </a:rPr>
              <a:t>新能源、有色化工</a:t>
            </a:r>
            <a:r>
              <a:rPr lang="zh-CN"/>
              <a:t>、银行钢铁</a:t>
            </a:r>
            <a:endParaRPr lang="zh-CN"/>
          </a:p>
        </p:txBody>
      </p:sp>
      <p:pic>
        <p:nvPicPr>
          <p:cNvPr id="3" name="图片 2"/>
          <p:cNvPicPr/>
          <p:nvPr/>
        </p:nvPicPr>
        <p:blipFill>
          <a:blip r:embed="rId2"/>
          <a:srcRect l="1950" t="3793" r="3369" b="4920"/>
          <a:stretch>
            <a:fillRect/>
          </a:stretch>
        </p:blipFill>
        <p:spPr>
          <a:xfrm>
            <a:off x="862965" y="1020445"/>
            <a:ext cx="6691630" cy="252158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2215" t="6930" r="2924" b="3904"/>
          <a:stretch>
            <a:fillRect/>
          </a:stretch>
        </p:blipFill>
        <p:spPr>
          <a:xfrm>
            <a:off x="5916930" y="2867025"/>
            <a:ext cx="5520690" cy="25819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量子通信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电气设备、新能源（业绩带动、政策驱动）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AI应用端（大模型、业绩带动）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博通、英伟达、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等科技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WPS 演示</Application>
  <PresentationFormat>宽屏</PresentationFormat>
  <Paragraphs>98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2789</cp:revision>
  <dcterms:created xsi:type="dcterms:W3CDTF">2019-06-19T02:08:00Z</dcterms:created>
  <dcterms:modified xsi:type="dcterms:W3CDTF">2025-10-30T02:30:35Z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