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523" r:id="rId10"/>
    <p:sldId id="2585" r:id="rId11"/>
    <p:sldId id="2491" r:id="rId12"/>
    <p:sldId id="2164" r:id="rId13"/>
    <p:sldId id="2236" r:id="rId14"/>
    <p:sldId id="2598" r:id="rId15"/>
    <p:sldId id="2591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4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5.png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7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题材小票修复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2025 .10.31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999" t="2009" r="1903" b="3321"/>
          <a:stretch>
            <a:fillRect/>
          </a:stretch>
        </p:blipFill>
        <p:spPr>
          <a:xfrm>
            <a:off x="987425" y="957580"/>
            <a:ext cx="5212715" cy="520636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1820" t="5084" r="2117" b="4036"/>
          <a:stretch>
            <a:fillRect/>
          </a:stretch>
        </p:blipFill>
        <p:spPr>
          <a:xfrm>
            <a:off x="6463030" y="857885"/>
            <a:ext cx="4775835" cy="25711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3066" t="3468" r="1922" b="4097"/>
          <a:stretch>
            <a:fillRect/>
          </a:stretch>
        </p:blipFill>
        <p:spPr>
          <a:xfrm>
            <a:off x="6600825" y="3490595"/>
            <a:ext cx="4638040" cy="26009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彩蛋倒计时最后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831215"/>
            <a:ext cx="9550400" cy="53727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3720" y="4707255"/>
            <a:ext cx="2412365" cy="617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题材小票轮动修复</a:t>
            </a:r>
            <a:endParaRPr lang="zh-CN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96875" y="826453"/>
            <a:ext cx="7258050" cy="29813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872730" y="3486785"/>
            <a:ext cx="3444240" cy="254317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2175" t="3850" r="1734" b="2774"/>
          <a:stretch>
            <a:fillRect/>
          </a:stretch>
        </p:blipFill>
        <p:spPr>
          <a:xfrm>
            <a:off x="8030845" y="916305"/>
            <a:ext cx="3286125" cy="20840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3924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39928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6978015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11"/>
          <a:srcRect l="43303" t="2056" r="2059" b="2993"/>
          <a:stretch>
            <a:fillRect/>
          </a:stretch>
        </p:blipFill>
        <p:spPr>
          <a:xfrm>
            <a:off x="9619615" y="1247140"/>
            <a:ext cx="2065020" cy="41808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225" t="2135" r="2110" b="2327"/>
          <a:stretch>
            <a:fillRect/>
          </a:stretch>
        </p:blipFill>
        <p:spPr>
          <a:xfrm>
            <a:off x="1439545" y="1242060"/>
            <a:ext cx="5310505" cy="47263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032" t="2395" r="4394" b="1263"/>
          <a:stretch>
            <a:fillRect/>
          </a:stretch>
        </p:blipFill>
        <p:spPr>
          <a:xfrm>
            <a:off x="7077075" y="1374775"/>
            <a:ext cx="4160520" cy="449707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2965" y="4268470"/>
            <a:ext cx="4461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新能源、化工有色、汽配、娱乐、信创</a:t>
            </a:r>
            <a:endParaRPr lang="zh-CN"/>
          </a:p>
        </p:txBody>
      </p:sp>
      <p:pic>
        <p:nvPicPr>
          <p:cNvPr id="2" name="图片 1"/>
          <p:cNvPicPr/>
          <p:nvPr/>
        </p:nvPicPr>
        <p:blipFill>
          <a:blip r:embed="rId2"/>
          <a:srcRect l="1788" t="4856" r="4404" b="10491"/>
          <a:stretch>
            <a:fillRect/>
          </a:stretch>
        </p:blipFill>
        <p:spPr>
          <a:xfrm>
            <a:off x="594995" y="970915"/>
            <a:ext cx="7526655" cy="245872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991543" y="2563495"/>
            <a:ext cx="5648325" cy="3200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化工电池、新能源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题材小票主打一个轮动修复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英伟达、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、半导体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机构抱团股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</Words>
  <Application>WPS 演示</Application>
  <PresentationFormat>宽屏</PresentationFormat>
  <Paragraphs>98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2789</cp:revision>
  <dcterms:created xsi:type="dcterms:W3CDTF">2019-06-19T02:08:00Z</dcterms:created>
  <dcterms:modified xsi:type="dcterms:W3CDTF">2025-10-31T02:23:19Z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