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55" r:id="rId9"/>
    <p:sldId id="2523" r:id="rId10"/>
    <p:sldId id="2585" r:id="rId11"/>
    <p:sldId id="2491" r:id="rId12"/>
    <p:sldId id="2164" r:id="rId13"/>
    <p:sldId id="2236" r:id="rId14"/>
    <p:sldId id="2591" r:id="rId15"/>
    <p:sldId id="2598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26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9.png"/><Relationship Id="rId1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30.png"/><Relationship Id="rId1" Type="http://schemas.openxmlformats.org/officeDocument/2006/relationships/tags" Target="../tags/tag1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7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9.xml"/><Relationship Id="rId2" Type="http://schemas.openxmlformats.org/officeDocument/2006/relationships/image" Target="../media/image17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7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资金脉搏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2025 .11.3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593" t="2176" r="2000" b="3125"/>
          <a:stretch>
            <a:fillRect/>
          </a:stretch>
        </p:blipFill>
        <p:spPr>
          <a:xfrm>
            <a:off x="952500" y="932180"/>
            <a:ext cx="5143500" cy="515747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1958" t="2652" r="1958" b="2146"/>
          <a:stretch>
            <a:fillRect/>
          </a:stretch>
        </p:blipFill>
        <p:spPr>
          <a:xfrm>
            <a:off x="6540500" y="1187450"/>
            <a:ext cx="4724400" cy="38354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双十一活动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70" y="826770"/>
            <a:ext cx="9663430" cy="54356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l="1428" t="2940" r="1907" b="2717"/>
          <a:stretch>
            <a:fillRect/>
          </a:stretch>
        </p:blipFill>
        <p:spPr>
          <a:xfrm>
            <a:off x="5081270" y="960755"/>
            <a:ext cx="6661785" cy="5093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3"/>
          <a:srcRect l="1632" t="1434" r="1786" b="4394"/>
          <a:stretch>
            <a:fillRect/>
          </a:stretch>
        </p:blipFill>
        <p:spPr>
          <a:xfrm>
            <a:off x="564515" y="1040765"/>
            <a:ext cx="5817870" cy="4229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2633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70725" y="2352675"/>
            <a:ext cx="1809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金叉雏形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813" t="1993" r="1545" b="4221"/>
          <a:stretch>
            <a:fillRect/>
          </a:stretch>
        </p:blipFill>
        <p:spPr>
          <a:xfrm>
            <a:off x="604520" y="1067435"/>
            <a:ext cx="6289675" cy="49917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5391" t="1694" r="2369" b="1890"/>
          <a:stretch>
            <a:fillRect/>
          </a:stretch>
        </p:blipFill>
        <p:spPr>
          <a:xfrm>
            <a:off x="7714615" y="1139190"/>
            <a:ext cx="3602355" cy="48482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/>
          <p:nvPr/>
        </p:nvPicPr>
        <p:blipFill>
          <a:blip r:embed="rId4"/>
          <a:srcRect l="1777" t="6935" r="2427" b="4319"/>
          <a:stretch>
            <a:fillRect/>
          </a:stretch>
        </p:blipFill>
        <p:spPr>
          <a:xfrm>
            <a:off x="3104515" y="2658745"/>
            <a:ext cx="5131435" cy="241617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935" t="1896" r="1527" b="2463"/>
          <a:stretch>
            <a:fillRect/>
          </a:stretch>
        </p:blipFill>
        <p:spPr>
          <a:xfrm>
            <a:off x="1733550" y="933450"/>
            <a:ext cx="9194165" cy="516890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022" r="998" b="2902"/>
          <a:stretch>
            <a:fillRect/>
          </a:stretch>
        </p:blipFill>
        <p:spPr>
          <a:xfrm>
            <a:off x="1283335" y="1463675"/>
            <a:ext cx="4812665" cy="41433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550" t="2127" r="2853" b="2459"/>
          <a:stretch>
            <a:fillRect/>
          </a:stretch>
        </p:blipFill>
        <p:spPr>
          <a:xfrm>
            <a:off x="6775450" y="1463675"/>
            <a:ext cx="4700270" cy="46228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55165" y="4865370"/>
            <a:ext cx="33699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传媒（</a:t>
            </a:r>
            <a:r>
              <a:rPr lang="en-US" altLang="zh-CN" b="1">
                <a:solidFill>
                  <a:srgbClr val="FF0000"/>
                </a:solidFill>
              </a:rPr>
              <a:t>AI</a:t>
            </a:r>
            <a:r>
              <a:rPr lang="zh-CN" altLang="en-US" b="1">
                <a:solidFill>
                  <a:srgbClr val="FF0000"/>
                </a:solidFill>
              </a:rPr>
              <a:t>应用）</a:t>
            </a:r>
            <a:r>
              <a:rPr lang="zh-CN" b="1">
                <a:solidFill>
                  <a:srgbClr val="FF0000"/>
                </a:solidFill>
              </a:rPr>
              <a:t>、老登</a:t>
            </a:r>
            <a:endParaRPr lang="zh-CN" b="1">
              <a:solidFill>
                <a:srgbClr val="FF0000"/>
              </a:solidFill>
            </a:endParaRPr>
          </a:p>
          <a:p>
            <a:r>
              <a:rPr lang="zh-CN" b="1">
                <a:solidFill>
                  <a:srgbClr val="FF0000"/>
                </a:solidFill>
              </a:rPr>
              <a:t>主打一个快速轮动</a:t>
            </a:r>
            <a:endParaRPr 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187" t="5185" r="3925" b="11987"/>
          <a:stretch>
            <a:fillRect/>
          </a:stretch>
        </p:blipFill>
        <p:spPr>
          <a:xfrm>
            <a:off x="755650" y="1060450"/>
            <a:ext cx="8916035" cy="31242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2402" t="4291" r="3037" b="4291"/>
          <a:stretch>
            <a:fillRect/>
          </a:stretch>
        </p:blipFill>
        <p:spPr>
          <a:xfrm>
            <a:off x="6821170" y="2914015"/>
            <a:ext cx="5180965" cy="2870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传媒（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应用）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卫星通信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游资小票异动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储能、半导体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创收蓝筹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790</Words>
  <Application>WPS 演示</Application>
  <PresentationFormat>宽屏</PresentationFormat>
  <Paragraphs>90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2793</cp:revision>
  <dcterms:created xsi:type="dcterms:W3CDTF">2019-06-19T02:08:00Z</dcterms:created>
  <dcterms:modified xsi:type="dcterms:W3CDTF">2025-11-03T02:23:12Z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C39AAD0121F64B90A619D96799ECD20C_13</vt:lpwstr>
  </property>
</Properties>
</file>