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7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8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缩量震荡分化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846" t="2892" r="2332" b="3225"/>
          <a:stretch>
            <a:fillRect/>
          </a:stretch>
        </p:blipFill>
        <p:spPr>
          <a:xfrm>
            <a:off x="694690" y="986790"/>
            <a:ext cx="5420995" cy="518668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052" t="1673" r="1581" b="1682"/>
          <a:stretch>
            <a:fillRect/>
          </a:stretch>
        </p:blipFill>
        <p:spPr>
          <a:xfrm>
            <a:off x="6254115" y="986790"/>
            <a:ext cx="5341620" cy="50012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双十一活动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0" y="826770"/>
            <a:ext cx="9663430" cy="543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36" t="2040" r="2696" b="2917"/>
          <a:stretch>
            <a:fillRect/>
          </a:stretch>
        </p:blipFill>
        <p:spPr>
          <a:xfrm>
            <a:off x="1130935" y="953770"/>
            <a:ext cx="5422265" cy="5219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有望金叉反弹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1799" t="1848" r="1699" b="2684"/>
          <a:stretch>
            <a:fillRect/>
          </a:stretch>
        </p:blipFill>
        <p:spPr>
          <a:xfrm>
            <a:off x="6731000" y="1268730"/>
            <a:ext cx="4905375" cy="4589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447915" y="2461260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震荡分化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005" t="2584" r="2634" b="2614"/>
          <a:stretch>
            <a:fillRect/>
          </a:stretch>
        </p:blipFill>
        <p:spPr>
          <a:xfrm>
            <a:off x="1329690" y="1374775"/>
            <a:ext cx="5331460" cy="4457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714" t="1942" r="2873" b="2629"/>
          <a:stretch>
            <a:fillRect/>
          </a:stretch>
        </p:blipFill>
        <p:spPr>
          <a:xfrm>
            <a:off x="7206615" y="1303020"/>
            <a:ext cx="3952240" cy="460121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9230" y="4319905"/>
            <a:ext cx="3356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银行、</a:t>
            </a:r>
            <a:r>
              <a:rPr lang="zh-CN" b="1">
                <a:solidFill>
                  <a:srgbClr val="FF0000"/>
                </a:solidFill>
                <a:sym typeface="+mn-ea"/>
              </a:rPr>
              <a:t>电力、煤炭</a:t>
            </a:r>
            <a:r>
              <a:rPr lang="zh-CN" b="1">
                <a:solidFill>
                  <a:srgbClr val="FF0000"/>
                </a:solidFill>
              </a:rPr>
              <a:t>防御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半导体超跌反弹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b="1">
                <a:solidFill>
                  <a:srgbClr val="FF0000"/>
                </a:solidFill>
              </a:rPr>
              <a:t>福建股、台湾股异动</a:t>
            </a:r>
            <a:endParaRPr lang="zh-CN" b="1">
              <a:solidFill>
                <a:srgbClr val="FF0000"/>
              </a:solidFill>
            </a:endParaRPr>
          </a:p>
          <a:p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81" t="3216" r="25372" b="5647"/>
          <a:stretch>
            <a:fillRect/>
          </a:stretch>
        </p:blipFill>
        <p:spPr>
          <a:xfrm>
            <a:off x="912495" y="1080135"/>
            <a:ext cx="6751320" cy="2951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034" t="4113" r="1544" b="4177"/>
          <a:stretch>
            <a:fillRect/>
          </a:stretch>
        </p:blipFill>
        <p:spPr>
          <a:xfrm>
            <a:off x="5677535" y="3035935"/>
            <a:ext cx="5629910" cy="2690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老登资产：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电力、煤炭、水泥、化工、石油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银行、保险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超跌轮动反弹：半导体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马字辈、杜基熔盐堆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黄金、有色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信创、电子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机器人、医药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宽屏</PresentationFormat>
  <Paragraphs>99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2796</cp:revision>
  <dcterms:created xsi:type="dcterms:W3CDTF">2019-06-19T02:08:00Z</dcterms:created>
  <dcterms:modified xsi:type="dcterms:W3CDTF">2025-11-04T02:23:02Z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