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491" r:id="rId11"/>
    <p:sldId id="2164" r:id="rId12"/>
    <p:sldId id="2236" r:id="rId13"/>
    <p:sldId id="2591" r:id="rId14"/>
    <p:sldId id="259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7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8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探底止跌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但缩量轮动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259" t="3008" r="1832" b="6735"/>
          <a:stretch>
            <a:fillRect/>
          </a:stretch>
        </p:blipFill>
        <p:spPr>
          <a:xfrm>
            <a:off x="641350" y="1435100"/>
            <a:ext cx="5281930" cy="410527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6256655" y="1078230"/>
            <a:ext cx="5443855" cy="49809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双十一活动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70" y="826770"/>
            <a:ext cx="9663430" cy="5435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2787" t="2185" r="2552" b="3272"/>
          <a:stretch>
            <a:fillRect/>
          </a:stretch>
        </p:blipFill>
        <p:spPr>
          <a:xfrm>
            <a:off x="675005" y="1482725"/>
            <a:ext cx="493014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l="5353" t="3027" r="1931" b="5655"/>
          <a:stretch>
            <a:fillRect/>
          </a:stretch>
        </p:blipFill>
        <p:spPr>
          <a:xfrm>
            <a:off x="5801360" y="1226185"/>
            <a:ext cx="5476875" cy="45669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070725" y="2352675"/>
            <a:ext cx="232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背离金叉中期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757" t="3560" r="2139" b="8706"/>
          <a:stretch>
            <a:fillRect/>
          </a:stretch>
        </p:blipFill>
        <p:spPr>
          <a:xfrm>
            <a:off x="743585" y="1939925"/>
            <a:ext cx="5645150" cy="32105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有望金叉反弹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rcRect l="1639" t="1438" r="1843" b="2174"/>
          <a:stretch>
            <a:fillRect/>
          </a:stretch>
        </p:blipFill>
        <p:spPr>
          <a:xfrm>
            <a:off x="6802755" y="1044575"/>
            <a:ext cx="4580890" cy="48425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447915" y="2461260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底背离弱金叉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260" t="2919" r="1932" b="2607"/>
          <a:stretch>
            <a:fillRect/>
          </a:stretch>
        </p:blipFill>
        <p:spPr>
          <a:xfrm>
            <a:off x="1304290" y="1531620"/>
            <a:ext cx="5793740" cy="42735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201" t="2604" r="38358" b="5086"/>
          <a:stretch>
            <a:fillRect/>
          </a:stretch>
        </p:blipFill>
        <p:spPr>
          <a:xfrm>
            <a:off x="7453630" y="1374775"/>
            <a:ext cx="3639820" cy="4587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9230" y="4319905"/>
            <a:ext cx="335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煤炭电力银行</a:t>
            </a:r>
            <a:endParaRPr lang="zh-CN" b="1">
              <a:solidFill>
                <a:srgbClr val="FF0000"/>
              </a:solidFill>
            </a:endParaRPr>
          </a:p>
          <a:p>
            <a:r>
              <a:rPr lang="zh-CN" b="1">
                <a:solidFill>
                  <a:srgbClr val="FF0000"/>
                </a:solidFill>
              </a:rPr>
              <a:t>食品饮料、商业零售</a:t>
            </a:r>
            <a:endParaRPr lang="zh-CN" b="1">
              <a:solidFill>
                <a:srgbClr val="FF0000"/>
              </a:solidFill>
            </a:endParaRPr>
          </a:p>
          <a:p>
            <a:r>
              <a:rPr lang="zh-CN" b="1">
                <a:solidFill>
                  <a:srgbClr val="FF0000"/>
                </a:solidFill>
              </a:rPr>
              <a:t>机械设备、电气设备</a:t>
            </a:r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416" t="3751" r="6228" b="6053"/>
          <a:stretch>
            <a:fillRect/>
          </a:stretch>
        </p:blipFill>
        <p:spPr>
          <a:xfrm>
            <a:off x="908685" y="1128395"/>
            <a:ext cx="5243830" cy="28270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107" t="3666" r="2464" b="4290"/>
          <a:stretch>
            <a:fillRect/>
          </a:stretch>
        </p:blipFill>
        <p:spPr>
          <a:xfrm>
            <a:off x="5502910" y="2444115"/>
            <a:ext cx="5608320" cy="29019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旅游景点、酒店餐饮、商业零售、食品饮料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服装家纺、视听电器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电气设备（智能电气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特高压）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煤炭电力、冰雪产业分化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海南本地股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半导体、软件信息、有色金属、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计算机设备、电子制造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874</Words>
  <Application>WPS 演示</Application>
  <PresentationFormat>宽屏</PresentationFormat>
  <Paragraphs>97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2799</cp:revision>
  <dcterms:created xsi:type="dcterms:W3CDTF">2019-06-19T02:08:00Z</dcterms:created>
  <dcterms:modified xsi:type="dcterms:W3CDTF">2025-11-05T02:26:25Z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