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8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承接较好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新型电力系统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85" t="1872" r="2240"/>
          <a:stretch>
            <a:fillRect/>
          </a:stretch>
        </p:blipFill>
        <p:spPr>
          <a:xfrm>
            <a:off x="7004685" y="898525"/>
            <a:ext cx="4279265" cy="5060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391" t="1852" r="2826" b="2426"/>
          <a:stretch>
            <a:fillRect/>
          </a:stretch>
        </p:blipFill>
        <p:spPr>
          <a:xfrm>
            <a:off x="1320165" y="898525"/>
            <a:ext cx="4928235" cy="5262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826770"/>
            <a:ext cx="966343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020" t="1954" r="2165" b="2973"/>
          <a:stretch>
            <a:fillRect/>
          </a:stretch>
        </p:blipFill>
        <p:spPr>
          <a:xfrm>
            <a:off x="1310640" y="941070"/>
            <a:ext cx="4595495" cy="50476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2717" t="1596" r="2068" b="2179"/>
          <a:stretch>
            <a:fillRect/>
          </a:stretch>
        </p:blipFill>
        <p:spPr>
          <a:xfrm>
            <a:off x="6743700" y="1097280"/>
            <a:ext cx="4505960" cy="4891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447915" y="246126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底背离弱金叉后期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688" t="2912" r="1844" b="2711"/>
          <a:stretch>
            <a:fillRect/>
          </a:stretch>
        </p:blipFill>
        <p:spPr>
          <a:xfrm>
            <a:off x="806450" y="1374775"/>
            <a:ext cx="5907405" cy="44081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362" t="2451" r="32290" b="2486"/>
          <a:stretch>
            <a:fillRect/>
          </a:stretch>
        </p:blipFill>
        <p:spPr>
          <a:xfrm>
            <a:off x="7207250" y="1242060"/>
            <a:ext cx="4375785" cy="4921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2430" y="5135880"/>
            <a:ext cx="398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电的天下（电气设备、化工、电力）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半导体反弹（存储芯片）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10" t="5145" r="26607" b="4620"/>
          <a:stretch>
            <a:fillRect/>
          </a:stretch>
        </p:blipFill>
        <p:spPr>
          <a:xfrm>
            <a:off x="672465" y="1009650"/>
            <a:ext cx="6090285" cy="3975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489" t="3556" r="2706" b="7741"/>
          <a:stretch>
            <a:fillRect/>
          </a:stretch>
        </p:blipFill>
        <p:spPr>
          <a:xfrm>
            <a:off x="6096000" y="1644650"/>
            <a:ext cx="5562600" cy="4038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大金融：保险、券商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化工、电力、煤炭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半导体、存储芯片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一日游的景点旅游、酒店餐饮、传媒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94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2801</cp:revision>
  <dcterms:created xsi:type="dcterms:W3CDTF">2019-06-19T02:08:00Z</dcterms:created>
  <dcterms:modified xsi:type="dcterms:W3CDTF">2025-11-06T02:29:38Z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