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9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指数强势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结构性机会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291" t="2038" r="2956" b="2092"/>
          <a:stretch>
            <a:fillRect/>
          </a:stretch>
        </p:blipFill>
        <p:spPr>
          <a:xfrm>
            <a:off x="917575" y="923290"/>
            <a:ext cx="4128135" cy="525272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3239" t="2935" r="3460" b="2093"/>
          <a:stretch>
            <a:fillRect/>
          </a:stretch>
        </p:blipFill>
        <p:spPr>
          <a:xfrm>
            <a:off x="6996430" y="1795145"/>
            <a:ext cx="3924935" cy="41649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7213600" y="806450"/>
            <a:ext cx="3490595" cy="9886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双十一活动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0" y="826770"/>
            <a:ext cx="9663430" cy="5435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5353" t="3027" r="1931" b="5655"/>
          <a:stretch>
            <a:fillRect/>
          </a:stretch>
        </p:blipFill>
        <p:spPr>
          <a:xfrm>
            <a:off x="5801360" y="1226185"/>
            <a:ext cx="5476875" cy="4566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背离金叉中期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339" t="2284" r="2238" b="3084"/>
          <a:stretch>
            <a:fillRect/>
          </a:stretch>
        </p:blipFill>
        <p:spPr>
          <a:xfrm>
            <a:off x="1238885" y="1132840"/>
            <a:ext cx="4838700" cy="4855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015490" y="2461260"/>
            <a:ext cx="2550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金叉反弹第二天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3245" t="1899" r="1803" b="3024"/>
          <a:stretch>
            <a:fillRect/>
          </a:stretch>
        </p:blipFill>
        <p:spPr>
          <a:xfrm>
            <a:off x="6356350" y="1132840"/>
            <a:ext cx="5334000" cy="4736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549515" y="4860290"/>
            <a:ext cx="229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死叉中期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32" t="2919" r="2463" b="3128"/>
          <a:stretch>
            <a:fillRect/>
          </a:stretch>
        </p:blipFill>
        <p:spPr>
          <a:xfrm>
            <a:off x="811530" y="1374775"/>
            <a:ext cx="6029325" cy="4585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638" t="1772" r="19211" b="4290"/>
          <a:stretch>
            <a:fillRect/>
          </a:stretch>
        </p:blipFill>
        <p:spPr>
          <a:xfrm>
            <a:off x="7486015" y="1413510"/>
            <a:ext cx="3795395" cy="46202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2430" y="5135880"/>
            <a:ext cx="3987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化工、电气设备、储存芯片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986" t="3838" r="36082" b="13178"/>
          <a:stretch>
            <a:fillRect/>
          </a:stretch>
        </p:blipFill>
        <p:spPr>
          <a:xfrm>
            <a:off x="607695" y="1073150"/>
            <a:ext cx="5981700" cy="33909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923" t="3373" r="2572" b="2976"/>
          <a:stretch>
            <a:fillRect/>
          </a:stretch>
        </p:blipFill>
        <p:spPr>
          <a:xfrm>
            <a:off x="5937885" y="2343150"/>
            <a:ext cx="5612765" cy="29972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电池材料、化工股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海南本地股（事件驱动）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旅游景点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（事件驱动）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机器人、量子计算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信创、半导体、电子制造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证券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825</Words>
  <Application>WPS 演示</Application>
  <PresentationFormat>宽屏</PresentationFormat>
  <Paragraphs>93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2803</cp:revision>
  <dcterms:created xsi:type="dcterms:W3CDTF">2019-06-19T02:08:00Z</dcterms:created>
  <dcterms:modified xsi:type="dcterms:W3CDTF">2025-11-07T02:29:41Z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