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9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小票占优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谨慎应对</a:t>
            </a: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2025 .11.11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280" t="1875" r="2451" b="2384"/>
          <a:stretch>
            <a:fillRect/>
          </a:stretch>
        </p:blipFill>
        <p:spPr>
          <a:xfrm>
            <a:off x="941705" y="927100"/>
            <a:ext cx="4606925" cy="50038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1877" t="3012" r="1895" b="3505"/>
          <a:stretch>
            <a:fillRect/>
          </a:stretch>
        </p:blipFill>
        <p:spPr>
          <a:xfrm>
            <a:off x="4803775" y="927100"/>
            <a:ext cx="4687570" cy="3762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13696" t="3799" r="14927" b="4141"/>
          <a:stretch>
            <a:fillRect/>
          </a:stretch>
        </p:blipFill>
        <p:spPr>
          <a:xfrm>
            <a:off x="7595235" y="3345180"/>
            <a:ext cx="4030345" cy="2585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双十一活动最后一天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95" y="862965"/>
            <a:ext cx="9439275" cy="530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5353" t="3027" r="1931" b="5655"/>
          <a:stretch>
            <a:fillRect/>
          </a:stretch>
        </p:blipFill>
        <p:spPr>
          <a:xfrm>
            <a:off x="5801360" y="1226185"/>
            <a:ext cx="5476875" cy="4566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背离金叉中期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31" t="2396" r="1846" b="3694"/>
          <a:stretch>
            <a:fillRect/>
          </a:stretch>
        </p:blipFill>
        <p:spPr>
          <a:xfrm>
            <a:off x="1299845" y="1239520"/>
            <a:ext cx="4894580" cy="45764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015490" y="2461260"/>
            <a:ext cx="2550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或死叉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2120" t="1874" r="1576" b="5345"/>
          <a:stretch>
            <a:fillRect/>
          </a:stretch>
        </p:blipFill>
        <p:spPr>
          <a:xfrm>
            <a:off x="6581775" y="1391285"/>
            <a:ext cx="4885055" cy="4424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142480" y="3205480"/>
            <a:ext cx="229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缩量金叉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018" t="2135" r="1726" b="2640"/>
          <a:stretch>
            <a:fillRect/>
          </a:stretch>
        </p:blipFill>
        <p:spPr>
          <a:xfrm>
            <a:off x="1012190" y="1337945"/>
            <a:ext cx="4963160" cy="4558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063" t="2138" r="17482" b="1729"/>
          <a:stretch>
            <a:fillRect/>
          </a:stretch>
        </p:blipFill>
        <p:spPr>
          <a:xfrm>
            <a:off x="6581140" y="1242060"/>
            <a:ext cx="4469130" cy="4941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2430" y="5135880"/>
            <a:ext cx="3987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电气设备、机械设备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</a:rPr>
              <a:t>智能电网、能源化工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628" t="4220" r="36215" b="6008"/>
          <a:stretch>
            <a:fillRect/>
          </a:stretch>
        </p:blipFill>
        <p:spPr>
          <a:xfrm>
            <a:off x="654685" y="1189355"/>
            <a:ext cx="5807710" cy="363410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326" t="2877" r="3360" b="7009"/>
          <a:stretch>
            <a:fillRect/>
          </a:stretch>
        </p:blipFill>
        <p:spPr>
          <a:xfrm>
            <a:off x="6591300" y="2023745"/>
            <a:ext cx="4876165" cy="3630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机械设备：超硬材料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/M9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存储芯片没板块效应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电气设备机构重仓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酿酒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煤炭、有色、石油化工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电子、信创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券商、保险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WPS 演示</Application>
  <PresentationFormat>宽屏</PresentationFormat>
  <Paragraphs>95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2809</cp:revision>
  <dcterms:created xsi:type="dcterms:W3CDTF">2019-06-19T02:08:00Z</dcterms:created>
  <dcterms:modified xsi:type="dcterms:W3CDTF">2025-11-11T02:23:48Z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