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491" r:id="rId11"/>
    <p:sldId id="2164" r:id="rId12"/>
    <p:sldId id="2236" r:id="rId13"/>
    <p:sldId id="2591" r:id="rId14"/>
    <p:sldId id="259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1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分钟金叉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震荡轮动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2025 .11.12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992" t="2242" r="1992" b="2394"/>
          <a:stretch>
            <a:fillRect/>
          </a:stretch>
        </p:blipFill>
        <p:spPr>
          <a:xfrm>
            <a:off x="508635" y="971550"/>
            <a:ext cx="4622800" cy="527240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5243" t="3954" r="2247" b="3973"/>
          <a:stretch>
            <a:fillRect/>
          </a:stretch>
        </p:blipFill>
        <p:spPr>
          <a:xfrm>
            <a:off x="5473700" y="971550"/>
            <a:ext cx="6273800" cy="30607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6777038" y="5062855"/>
            <a:ext cx="3667125" cy="11811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rcRect l="2922" t="8205" r="6422" b="11209"/>
          <a:stretch>
            <a:fillRect/>
          </a:stretch>
        </p:blipFill>
        <p:spPr>
          <a:xfrm>
            <a:off x="6965315" y="4286250"/>
            <a:ext cx="3289935" cy="6985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《好股研选》中线短线全覆盖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" y="1236980"/>
            <a:ext cx="8129905" cy="457327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4101" t="1938" r="3439" b="3068"/>
          <a:stretch>
            <a:fillRect/>
          </a:stretch>
        </p:blipFill>
        <p:spPr>
          <a:xfrm>
            <a:off x="8561070" y="898525"/>
            <a:ext cx="3130550" cy="5061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2787" t="2185" r="2552" b="3272"/>
          <a:stretch>
            <a:fillRect/>
          </a:stretch>
        </p:blipFill>
        <p:spPr>
          <a:xfrm>
            <a:off x="675005" y="1482725"/>
            <a:ext cx="4930140" cy="4310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l="5353" t="3027" r="1931" b="5655"/>
          <a:stretch>
            <a:fillRect/>
          </a:stretch>
        </p:blipFill>
        <p:spPr>
          <a:xfrm>
            <a:off x="5801360" y="1226185"/>
            <a:ext cx="5476875" cy="45669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070725" y="2352675"/>
            <a:ext cx="2325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背离金叉中期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131" t="2396" r="1846" b="3694"/>
          <a:stretch>
            <a:fillRect/>
          </a:stretch>
        </p:blipFill>
        <p:spPr>
          <a:xfrm>
            <a:off x="1299845" y="1239520"/>
            <a:ext cx="4894580" cy="45764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015490" y="2461260"/>
            <a:ext cx="2550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或死叉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/>
          <a:srcRect l="6155" t="2460" r="2102" b="5788"/>
          <a:stretch>
            <a:fillRect/>
          </a:stretch>
        </p:blipFill>
        <p:spPr>
          <a:xfrm>
            <a:off x="6549390" y="1446530"/>
            <a:ext cx="5198110" cy="43694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94880" y="3548380"/>
            <a:ext cx="2297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金叉反弹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381" t="2114" r="21633" b="2101"/>
          <a:stretch>
            <a:fillRect/>
          </a:stretch>
        </p:blipFill>
        <p:spPr>
          <a:xfrm>
            <a:off x="7035800" y="1242695"/>
            <a:ext cx="3745865" cy="47326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083" t="1629" r="2292" b="3248"/>
          <a:stretch>
            <a:fillRect/>
          </a:stretch>
        </p:blipFill>
        <p:spPr>
          <a:xfrm>
            <a:off x="1562100" y="1301750"/>
            <a:ext cx="4533900" cy="45847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62430" y="5135880"/>
            <a:ext cx="3987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rgbClr val="FF0000"/>
                </a:solidFill>
              </a:rPr>
              <a:t>有色、存储芯片、银行、医药</a:t>
            </a:r>
            <a:endParaRPr lang="zh-CN" b="1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536" t="2968" r="4021" b="3577"/>
          <a:stretch>
            <a:fillRect/>
          </a:stretch>
        </p:blipFill>
        <p:spPr>
          <a:xfrm>
            <a:off x="686435" y="1092835"/>
            <a:ext cx="5904865" cy="341693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l="2109" t="3373" r="2328" b="2976"/>
          <a:stretch>
            <a:fillRect/>
          </a:stretch>
        </p:blipFill>
        <p:spPr>
          <a:xfrm>
            <a:off x="5791200" y="2506980"/>
            <a:ext cx="5525135" cy="2997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有色石油化工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大金融护盘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医药轮动（消费中轮动）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存储芯片超跌反弹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超硬材料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/M9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817</Words>
  <Application>WPS 演示</Application>
  <PresentationFormat>宽屏</PresentationFormat>
  <Paragraphs>93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2814</cp:revision>
  <dcterms:created xsi:type="dcterms:W3CDTF">2019-06-19T02:08:00Z</dcterms:created>
  <dcterms:modified xsi:type="dcterms:W3CDTF">2025-11-12T02:29:41Z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