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491" r:id="rId11"/>
    <p:sldId id="2164" r:id="rId12"/>
    <p:sldId id="2236" r:id="rId13"/>
    <p:sldId id="2591" r:id="rId14"/>
    <p:sldId id="2598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4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29.png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资金脉搏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2025 .11.14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482" t="2154" r="3047" b="3057"/>
          <a:stretch>
            <a:fillRect/>
          </a:stretch>
        </p:blipFill>
        <p:spPr>
          <a:xfrm>
            <a:off x="1243965" y="965200"/>
            <a:ext cx="4582795" cy="510794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rcRect l="2437" t="1971" r="2073" b="1724"/>
          <a:stretch>
            <a:fillRect/>
          </a:stretch>
        </p:blipFill>
        <p:spPr>
          <a:xfrm>
            <a:off x="6477635" y="965200"/>
            <a:ext cx="4839335" cy="51079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《好股研选》中线短线全覆盖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65" y="1236980"/>
            <a:ext cx="8129905" cy="457327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4101" t="1938" r="3439" b="3068"/>
          <a:stretch>
            <a:fillRect/>
          </a:stretch>
        </p:blipFill>
        <p:spPr>
          <a:xfrm>
            <a:off x="8561070" y="898525"/>
            <a:ext cx="3130550" cy="50615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2787" t="2185" r="2552" b="3272"/>
          <a:stretch>
            <a:fillRect/>
          </a:stretch>
        </p:blipFill>
        <p:spPr>
          <a:xfrm>
            <a:off x="675005" y="1482725"/>
            <a:ext cx="4930140" cy="43103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死叉初期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3"/>
          <a:srcRect l="5353" t="3027" r="1931" b="5655"/>
          <a:stretch>
            <a:fillRect/>
          </a:stretch>
        </p:blipFill>
        <p:spPr>
          <a:xfrm>
            <a:off x="5801360" y="1226185"/>
            <a:ext cx="5476875" cy="45669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070725" y="2352675"/>
            <a:ext cx="232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背离金叉中期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轮动过程找机会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131" t="2396" r="1846" b="3694"/>
          <a:stretch>
            <a:fillRect/>
          </a:stretch>
        </p:blipFill>
        <p:spPr>
          <a:xfrm>
            <a:off x="1299845" y="1239520"/>
            <a:ext cx="4894580" cy="45764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015490" y="2461260"/>
            <a:ext cx="2550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rcRect l="8276" t="2681" r="1894" b="2701"/>
          <a:stretch>
            <a:fillRect/>
          </a:stretch>
        </p:blipFill>
        <p:spPr>
          <a:xfrm>
            <a:off x="6393180" y="1599565"/>
            <a:ext cx="5290820" cy="36588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294880" y="3548380"/>
            <a:ext cx="22974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死叉震荡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944" t="2061" r="2086" b="2677"/>
          <a:stretch>
            <a:fillRect/>
          </a:stretch>
        </p:blipFill>
        <p:spPr>
          <a:xfrm>
            <a:off x="923290" y="1325880"/>
            <a:ext cx="5271135" cy="47910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1891" t="2158" r="3213" b="2461"/>
          <a:stretch>
            <a:fillRect/>
          </a:stretch>
        </p:blipFill>
        <p:spPr>
          <a:xfrm>
            <a:off x="7005320" y="1327785"/>
            <a:ext cx="3941445" cy="47155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16025" y="4664075"/>
            <a:ext cx="4420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银行、中药、地产、商业零售、西药制药</a:t>
            </a:r>
            <a:endParaRPr lang="zh-CN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103" t="3885" r="2439" b="3360"/>
          <a:stretch>
            <a:fillRect/>
          </a:stretch>
        </p:blipFill>
        <p:spPr>
          <a:xfrm>
            <a:off x="1216025" y="1151255"/>
            <a:ext cx="4819015" cy="29419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3"/>
          <a:srcRect l="2197" t="4823" r="37667" b="5375"/>
          <a:stretch>
            <a:fillRect/>
          </a:stretch>
        </p:blipFill>
        <p:spPr>
          <a:xfrm>
            <a:off x="6231890" y="2179320"/>
            <a:ext cx="5149850" cy="31686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煤炭化工石油有色钢铁银行等红利防御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医药、商业零售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光伏反复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锂电池如期分化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存储芯片、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CPO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高位如期被杀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昨日领涨的创业板领跌，阴保阳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829</Words>
  <Application>WPS 演示</Application>
  <PresentationFormat>宽屏</PresentationFormat>
  <Paragraphs>93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2817</cp:revision>
  <dcterms:created xsi:type="dcterms:W3CDTF">2019-06-19T02:08:00Z</dcterms:created>
  <dcterms:modified xsi:type="dcterms:W3CDTF">2025-11-14T02:22:32Z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C39AAD0121F64B90A619D96799ECD20C_13</vt:lpwstr>
  </property>
</Properties>
</file>