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491" r:id="rId11"/>
    <p:sldId id="2164" r:id="rId12"/>
    <p:sldId id="2236" r:id="rId13"/>
    <p:sldId id="2591" r:id="rId14"/>
    <p:sldId id="2598" r:id="rId15"/>
    <p:sldId id="2610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29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9.png"/><Relationship Id="rId1" Type="http://schemas.openxmlformats.org/officeDocument/2006/relationships/tags" Target="../tags/tag12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30.png"/><Relationship Id="rId1" Type="http://schemas.openxmlformats.org/officeDocument/2006/relationships/tags" Target="../tags/tag1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image" Target="../media/image13.png"/><Relationship Id="rId4" Type="http://schemas.openxmlformats.org/officeDocument/2006/relationships/tags" Target="../tags/tag106.xml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资金脉搏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2025 .11.17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988" t="2334" r="2333" b="2123"/>
          <a:stretch>
            <a:fillRect/>
          </a:stretch>
        </p:blipFill>
        <p:spPr>
          <a:xfrm>
            <a:off x="899795" y="1257300"/>
            <a:ext cx="5286375" cy="471487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1896" t="2013" r="1674" b="2175"/>
          <a:stretch>
            <a:fillRect/>
          </a:stretch>
        </p:blipFill>
        <p:spPr>
          <a:xfrm>
            <a:off x="7014845" y="885825"/>
            <a:ext cx="4133850" cy="5257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《好股研选》中线短线全覆盖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" y="1236980"/>
            <a:ext cx="8129905" cy="457327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4101" t="1938" r="3439" b="3068"/>
          <a:stretch>
            <a:fillRect/>
          </a:stretch>
        </p:blipFill>
        <p:spPr>
          <a:xfrm>
            <a:off x="8561070" y="898525"/>
            <a:ext cx="3130550" cy="5061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《好股研选》解读小班课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915" y="789305"/>
            <a:ext cx="9672955" cy="54413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"/>
          <a:srcRect l="12787" t="2185" r="2552" b="3272"/>
          <a:stretch>
            <a:fillRect/>
          </a:stretch>
        </p:blipFill>
        <p:spPr>
          <a:xfrm>
            <a:off x="675005" y="1482725"/>
            <a:ext cx="493014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5"/>
          <a:srcRect l="1729" t="3043" r="2448" b="6399"/>
          <a:stretch>
            <a:fillRect/>
          </a:stretch>
        </p:blipFill>
        <p:spPr>
          <a:xfrm>
            <a:off x="5982335" y="1356995"/>
            <a:ext cx="5571490" cy="4265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070725" y="2352675"/>
            <a:ext cx="232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死叉第二周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824" t="2817" r="2377" b="4016"/>
          <a:stretch>
            <a:fillRect/>
          </a:stretch>
        </p:blipFill>
        <p:spPr>
          <a:xfrm>
            <a:off x="1005840" y="1380490"/>
            <a:ext cx="5272405" cy="4301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015490" y="2461260"/>
            <a:ext cx="2550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rcRect l="4994" t="1730" r="1382" b="2119"/>
          <a:stretch>
            <a:fillRect/>
          </a:stretch>
        </p:blipFill>
        <p:spPr>
          <a:xfrm>
            <a:off x="6662420" y="1152525"/>
            <a:ext cx="4904740" cy="45529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294880" y="3548380"/>
            <a:ext cx="2297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加速探底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948" t="1963" r="2427" b="2135"/>
          <a:stretch>
            <a:fillRect/>
          </a:stretch>
        </p:blipFill>
        <p:spPr>
          <a:xfrm>
            <a:off x="2004695" y="1374775"/>
            <a:ext cx="3953510" cy="45815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823" t="2021" r="6400" b="2677"/>
          <a:stretch>
            <a:fillRect/>
          </a:stretch>
        </p:blipFill>
        <p:spPr>
          <a:xfrm>
            <a:off x="6912610" y="1242060"/>
            <a:ext cx="4055110" cy="48056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6025" y="4664075"/>
            <a:ext cx="50393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tx1"/>
                </a:solidFill>
              </a:rPr>
              <a:t>①中日关系发酵带动的军工、水产品、光刻胶</a:t>
            </a:r>
            <a:endParaRPr lang="zh-CN">
              <a:solidFill>
                <a:schemeClr val="tx1"/>
              </a:solidFill>
            </a:endParaRPr>
          </a:p>
          <a:p>
            <a:r>
              <a:rPr lang="zh-CN">
                <a:solidFill>
                  <a:schemeClr val="tx1"/>
                </a:solidFill>
              </a:rPr>
              <a:t>②涨价但跌多的存储芯片</a:t>
            </a:r>
            <a:r>
              <a:rPr lang="en-US" altLang="zh-CN">
                <a:solidFill>
                  <a:schemeClr val="tx1"/>
                </a:solidFill>
              </a:rPr>
              <a:t>/CPO</a:t>
            </a:r>
            <a:r>
              <a:rPr lang="zh-CN">
                <a:solidFill>
                  <a:schemeClr val="tx1"/>
                </a:solidFill>
              </a:rPr>
              <a:t>轮动反弹</a:t>
            </a:r>
            <a:endParaRPr lang="zh-CN">
              <a:solidFill>
                <a:schemeClr val="tx1"/>
              </a:solidFill>
            </a:endParaRPr>
          </a:p>
          <a:p>
            <a:r>
              <a:rPr lang="zh-CN">
                <a:solidFill>
                  <a:schemeClr val="tx1"/>
                </a:solidFill>
              </a:rPr>
              <a:t>③华为算力概念带动的软件信息轮动</a:t>
            </a:r>
            <a:endParaRPr lang="zh-CN">
              <a:solidFill>
                <a:schemeClr val="tx1"/>
              </a:solidFill>
            </a:endParaRPr>
          </a:p>
          <a:p>
            <a:r>
              <a:rPr lang="zh-CN">
                <a:solidFill>
                  <a:schemeClr val="tx1"/>
                </a:solidFill>
              </a:rPr>
              <a:t>④涨价预期的锂矿延续活跃</a:t>
            </a:r>
            <a:endParaRPr lang="zh-CN">
              <a:solidFill>
                <a:schemeClr val="tx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398" t="4640" r="27333" b="5159"/>
          <a:stretch>
            <a:fillRect/>
          </a:stretch>
        </p:blipFill>
        <p:spPr>
          <a:xfrm>
            <a:off x="909955" y="1268095"/>
            <a:ext cx="5666740" cy="30962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107" t="3311" r="2118" b="2676"/>
          <a:stretch>
            <a:fillRect/>
          </a:stretch>
        </p:blipFill>
        <p:spPr>
          <a:xfrm>
            <a:off x="6577330" y="1961515"/>
            <a:ext cx="5200015" cy="34867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①中日关系发酵带动的军工、水产品、光刻胶</a:t>
            </a:r>
            <a:endParaRPr lang="zh-CN" sz="160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②涨价但跌多的存储芯片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/CPO</a:t>
            </a:r>
            <a:r>
              <a:rPr lang="zh-CN" sz="1600">
                <a:solidFill>
                  <a:schemeClr val="tx1"/>
                </a:solidFill>
                <a:sym typeface="+mn-ea"/>
              </a:rPr>
              <a:t>轮动反弹</a:t>
            </a:r>
            <a:endParaRPr lang="zh-CN" sz="160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③华为算力概念带动的软件信息轮动</a:t>
            </a:r>
            <a:endParaRPr lang="zh-CN" sz="160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④涨价预期的锂矿延续活跃</a:t>
            </a:r>
            <a:endParaRPr lang="zh-CN" sz="160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流感药、中成药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保险、电力、有色、光伏、储能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926</Words>
  <Application>WPS 演示</Application>
  <PresentationFormat>宽屏</PresentationFormat>
  <Paragraphs>98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2824</cp:revision>
  <dcterms:created xsi:type="dcterms:W3CDTF">2019-06-19T02:08:00Z</dcterms:created>
  <dcterms:modified xsi:type="dcterms:W3CDTF">2025-11-17T02:19:39Z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