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491" r:id="rId11"/>
    <p:sldId id="2164" r:id="rId12"/>
    <p:sldId id="2236" r:id="rId13"/>
    <p:sldId id="2591" r:id="rId14"/>
    <p:sldId id="2598" r:id="rId15"/>
    <p:sldId id="2610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29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1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2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31.png"/><Relationship Id="rId1" Type="http://schemas.openxmlformats.org/officeDocument/2006/relationships/tags" Target="../tags/tag12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32.png"/><Relationship Id="rId1" Type="http://schemas.openxmlformats.org/officeDocument/2006/relationships/tags" Target="../tags/tag1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image" Target="../media/image13.png"/><Relationship Id="rId4" Type="http://schemas.openxmlformats.org/officeDocument/2006/relationships/tags" Target="../tags/tag106.xml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9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1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资金脉搏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2025 .11.18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499110" y="1044575"/>
            <a:ext cx="6312535" cy="509905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6989445" y="791845"/>
            <a:ext cx="4442460" cy="56045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《好股研选》中线短线全覆盖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" y="1236980"/>
            <a:ext cx="8129905" cy="457327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4101" t="1938" r="3439" b="3068"/>
          <a:stretch>
            <a:fillRect/>
          </a:stretch>
        </p:blipFill>
        <p:spPr>
          <a:xfrm>
            <a:off x="8561070" y="898525"/>
            <a:ext cx="3130550" cy="5061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《好股研选》解读小班课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915" y="789305"/>
            <a:ext cx="9672955" cy="54413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3"/>
          <a:srcRect l="12787" t="2185" r="2552" b="3272"/>
          <a:stretch>
            <a:fillRect/>
          </a:stretch>
        </p:blipFill>
        <p:spPr>
          <a:xfrm>
            <a:off x="675005" y="1482725"/>
            <a:ext cx="4930140" cy="4310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5"/>
          <a:srcRect l="1729" t="3043" r="2448" b="6399"/>
          <a:stretch>
            <a:fillRect/>
          </a:stretch>
        </p:blipFill>
        <p:spPr>
          <a:xfrm>
            <a:off x="5982335" y="1356995"/>
            <a:ext cx="5571490" cy="42652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7070725" y="2352675"/>
            <a:ext cx="232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死叉第二周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824" t="2817" r="2377" b="4016"/>
          <a:stretch>
            <a:fillRect/>
          </a:stretch>
        </p:blipFill>
        <p:spPr>
          <a:xfrm>
            <a:off x="452120" y="1308100"/>
            <a:ext cx="5272405" cy="43014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2506" t="7230" r="2264" b="12399"/>
          <a:stretch>
            <a:fillRect/>
          </a:stretch>
        </p:blipFill>
        <p:spPr>
          <a:xfrm>
            <a:off x="5869305" y="838200"/>
            <a:ext cx="5768340" cy="17081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4"/>
          <a:srcRect l="4366" t="2239" r="1526" b="2498"/>
          <a:stretch>
            <a:fillRect/>
          </a:stretch>
        </p:blipFill>
        <p:spPr>
          <a:xfrm>
            <a:off x="6880225" y="2677160"/>
            <a:ext cx="4312920" cy="34042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689" t="2300" r="1939" b="2356"/>
          <a:stretch>
            <a:fillRect/>
          </a:stretch>
        </p:blipFill>
        <p:spPr>
          <a:xfrm>
            <a:off x="1073150" y="1555750"/>
            <a:ext cx="5143500" cy="4368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816" t="2463" r="17079" b="2498"/>
          <a:stretch>
            <a:fillRect/>
          </a:stretch>
        </p:blipFill>
        <p:spPr>
          <a:xfrm>
            <a:off x="6870700" y="1419860"/>
            <a:ext cx="4305300" cy="46767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37970" y="4486275"/>
            <a:ext cx="2626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tx1"/>
                </a:solidFill>
              </a:rPr>
              <a:t>AI</a:t>
            </a:r>
            <a:r>
              <a:rPr lang="zh-CN" altLang="en-US">
                <a:solidFill>
                  <a:schemeClr val="tx1"/>
                </a:solidFill>
              </a:rPr>
              <a:t>应用局部活跃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半导体、</a:t>
            </a:r>
            <a:r>
              <a:rPr lang="en-US" altLang="zh-CN">
                <a:solidFill>
                  <a:schemeClr val="tx1"/>
                </a:solidFill>
              </a:rPr>
              <a:t>CPO</a:t>
            </a:r>
            <a:r>
              <a:rPr lang="zh-CN" altLang="en-US">
                <a:solidFill>
                  <a:schemeClr val="tx1"/>
                </a:solidFill>
              </a:rPr>
              <a:t>轮动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195" t="4228" r="36707" b="3786"/>
          <a:stretch>
            <a:fillRect/>
          </a:stretch>
        </p:blipFill>
        <p:spPr>
          <a:xfrm>
            <a:off x="629285" y="1187450"/>
            <a:ext cx="5808345" cy="2514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3842703" y="3074988"/>
            <a:ext cx="4867275" cy="30956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rcRect l="1803" t="4735" r="17104" b="8144"/>
          <a:stretch>
            <a:fillRect/>
          </a:stretch>
        </p:blipFill>
        <p:spPr>
          <a:xfrm>
            <a:off x="6851650" y="984250"/>
            <a:ext cx="4711700" cy="2921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sz="1600">
                <a:solidFill>
                  <a:schemeClr val="tx1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应用局部活跃</a:t>
            </a:r>
            <a:endParaRPr lang="zh-CN" altLang="en-US" sz="160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半导体、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CPO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轮动</a:t>
            </a:r>
            <a:endParaRPr lang="zh-CN" altLang="en-US" sz="160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流感药局部活跃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新能源（储能、光伏、电池、电力、煤炭）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有色黄金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823</Words>
  <Application>WPS 演示</Application>
  <PresentationFormat>宽屏</PresentationFormat>
  <Paragraphs>90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2826</cp:revision>
  <dcterms:created xsi:type="dcterms:W3CDTF">2019-06-19T02:08:00Z</dcterms:created>
  <dcterms:modified xsi:type="dcterms:W3CDTF">2025-11-18T02:19:37Z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C39AAD0121F64B90A619D96799ECD20C_13</vt:lpwstr>
  </property>
</Properties>
</file>