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611" r:id="rId15"/>
    <p:sldId id="2613" r:id="rId16"/>
    <p:sldId id="2612" r:id="rId17"/>
    <p:sldId id="372" r:id="rId18"/>
    <p:sldId id="2598" r:id="rId19"/>
    <p:sldId id="2610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5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6.png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6.xml"/><Relationship Id="rId5" Type="http://schemas.openxmlformats.org/officeDocument/2006/relationships/hyperlink" Target="https://toujiao.n8n8.cn/jz-course-h5/course-detail/313.html" TargetMode="External"/><Relationship Id="rId4" Type="http://schemas.openxmlformats.org/officeDocument/2006/relationships/hyperlink" Target="https://toujiao.n8n8.cn/jz-course/course-detail/313.html" TargetMode="Externa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1.png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4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image" Target="../media/image13.png"/><Relationship Id="rId4" Type="http://schemas.openxmlformats.org/officeDocument/2006/relationships/tags" Target="../tags/tag106.xml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14.png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技术性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反弹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2025 .11.20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0" y="1117600"/>
            <a:ext cx="5163185" cy="5016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7729"/>
          <a:stretch>
            <a:fillRect/>
          </a:stretch>
        </p:blipFill>
        <p:spPr>
          <a:xfrm>
            <a:off x="6989445" y="953135"/>
            <a:ext cx="4234180" cy="4951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最新一期陪跑营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启动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5" y="866140"/>
            <a:ext cx="9482455" cy="5334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决策大师养成计划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" y="1352550"/>
            <a:ext cx="6888480" cy="4382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64"/>
          <a:stretch>
            <a:fillRect/>
          </a:stretch>
        </p:blipFill>
        <p:spPr>
          <a:xfrm>
            <a:off x="5461635" y="806450"/>
            <a:ext cx="6235065" cy="28962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023100" y="4529455"/>
            <a:ext cx="467360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电脑端：</a:t>
            </a:r>
            <a:r>
              <a:rPr lang="en-US" altLang="zh-CN" sz="16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https://toujiao.n8n8.cn/jz-course/course-detail/313.html</a:t>
            </a:r>
            <a:endParaRPr lang="en-US" altLang="zh-CN" sz="16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4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4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手机端：</a:t>
            </a:r>
            <a:r>
              <a:rPr lang="en-US" altLang="zh-CN" sz="16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5"/>
              </a:rPr>
              <a:t>https://toujiao.n8n8.cn/jz-course-h5/course-detail/313.html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决策大师养成计划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694305" y="982345"/>
            <a:ext cx="3021330" cy="504634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650990" y="915670"/>
            <a:ext cx="2635885" cy="494347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595620" y="3262630"/>
            <a:ext cx="979170" cy="485775"/>
          </a:xfrm>
          <a:prstGeom prst="rightArrow">
            <a:avLst/>
          </a:prstGeom>
          <a:solidFill>
            <a:schemeClr val="accent6"/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5" y="789305"/>
            <a:ext cx="9672955" cy="5441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rcRect l="1729" t="3043" r="2448" b="6399"/>
          <a:stretch>
            <a:fillRect/>
          </a:stretch>
        </p:blipFill>
        <p:spPr>
          <a:xfrm>
            <a:off x="5982335" y="1356995"/>
            <a:ext cx="5571490" cy="4265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310" y="925195"/>
            <a:ext cx="7094855" cy="5083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3388"/>
          <a:stretch>
            <a:fillRect/>
          </a:stretch>
        </p:blipFill>
        <p:spPr>
          <a:xfrm>
            <a:off x="1202055" y="1374775"/>
            <a:ext cx="5503545" cy="4498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2146"/>
          <a:stretch>
            <a:fillRect/>
          </a:stretch>
        </p:blipFill>
        <p:spPr>
          <a:xfrm>
            <a:off x="7207250" y="1374775"/>
            <a:ext cx="4060190" cy="4418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7970" y="4486275"/>
            <a:ext cx="3769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tx1"/>
                </a:solidFill>
              </a:rPr>
              <a:t>有色、锂矿、</a:t>
            </a:r>
            <a:r>
              <a:rPr lang="zh-CN">
                <a:solidFill>
                  <a:schemeClr val="tx1"/>
                </a:solidFill>
              </a:rPr>
              <a:t>化工</a:t>
            </a:r>
            <a:endParaRPr lang="zh-CN">
              <a:solidFill>
                <a:schemeClr val="tx1"/>
              </a:solidFill>
            </a:endParaRPr>
          </a:p>
          <a:p>
            <a:r>
              <a:rPr lang="zh-CN">
                <a:solidFill>
                  <a:schemeClr val="tx1"/>
                </a:solidFill>
              </a:rPr>
              <a:t>防御</a:t>
            </a:r>
            <a:r>
              <a:rPr lang="zh-CN">
                <a:solidFill>
                  <a:schemeClr val="tx1"/>
                </a:solidFill>
              </a:rPr>
              <a:t>银行</a:t>
            </a:r>
            <a:endParaRPr lang="zh-CN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0" y="2707005"/>
            <a:ext cx="5632450" cy="30016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1036"/>
          <a:stretch>
            <a:fillRect/>
          </a:stretch>
        </p:blipFill>
        <p:spPr>
          <a:xfrm>
            <a:off x="870585" y="1142365"/>
            <a:ext cx="5563235" cy="31026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锂矿、化工、银行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、电子、芯片冲高回落，利好兑现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传统大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73926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1026</Words>
  <Application>WPS 演示</Application>
  <PresentationFormat>宽屏</PresentationFormat>
  <Paragraphs>99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unset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2834</cp:revision>
  <dcterms:created xsi:type="dcterms:W3CDTF">2019-06-19T02:08:00Z</dcterms:created>
  <dcterms:modified xsi:type="dcterms:W3CDTF">2025-11-20T02:24:47Z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