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491" r:id="rId11"/>
    <p:sldId id="2164" r:id="rId12"/>
    <p:sldId id="2236" r:id="rId13"/>
    <p:sldId id="2591" r:id="rId14"/>
    <p:sldId id="2598" r:id="rId15"/>
    <p:sldId id="2610" r:id="rId16"/>
    <p:sldId id="2611" r:id="rId17"/>
    <p:sldId id="2612" r:id="rId18"/>
    <p:sldId id="372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33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1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3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30.png"/><Relationship Id="rId1" Type="http://schemas.openxmlformats.org/officeDocument/2006/relationships/tags" Target="../tags/tag1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8.xml"/><Relationship Id="rId5" Type="http://schemas.openxmlformats.org/officeDocument/2006/relationships/image" Target="../media/image32.png"/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image" Target="../media/image31.png"/><Relationship Id="rId1" Type="http://schemas.openxmlformats.org/officeDocument/2006/relationships/tags" Target="../tags/tag127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33.png"/><Relationship Id="rId1" Type="http://schemas.openxmlformats.org/officeDocument/2006/relationships/tags" Target="../tags/tag129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34.png"/><Relationship Id="rId1" Type="http://schemas.openxmlformats.org/officeDocument/2006/relationships/tags" Target="../tags/tag1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image" Target="../media/image13.png"/><Relationship Id="rId4" Type="http://schemas.openxmlformats.org/officeDocument/2006/relationships/tags" Target="../tags/tag106.xml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9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1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7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指数破位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多看少动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2025 .11.19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4070985" y="1153795"/>
            <a:ext cx="7244080" cy="45497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32415" t="3360" r="1881" b="5077"/>
          <a:stretch>
            <a:fillRect/>
          </a:stretch>
        </p:blipFill>
        <p:spPr>
          <a:xfrm>
            <a:off x="541020" y="852805"/>
            <a:ext cx="4725035" cy="321818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/>
          <p:nvPr/>
        </p:nvPicPr>
        <p:blipFill>
          <a:blip r:embed="rId4"/>
          <a:srcRect l="1817" r="2978" b="2556"/>
          <a:stretch>
            <a:fillRect/>
          </a:stretch>
        </p:blipFill>
        <p:spPr>
          <a:xfrm>
            <a:off x="3014345" y="3429000"/>
            <a:ext cx="2395855" cy="25177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《好股研选》中线短线全覆盖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65" y="1236980"/>
            <a:ext cx="8129905" cy="457327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4101" t="1938" r="3439" b="3068"/>
          <a:stretch>
            <a:fillRect/>
          </a:stretch>
        </p:blipFill>
        <p:spPr>
          <a:xfrm>
            <a:off x="8561070" y="898525"/>
            <a:ext cx="3130550" cy="50615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《好股研选》解读小班课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915" y="789305"/>
            <a:ext cx="9672955" cy="54413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《好股研选》解读小班课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215" t="2780" r="20182" b="12466"/>
          <a:stretch>
            <a:fillRect/>
          </a:stretch>
        </p:blipFill>
        <p:spPr>
          <a:xfrm>
            <a:off x="5873115" y="2077720"/>
            <a:ext cx="5913120" cy="29616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31565" y="948690"/>
            <a:ext cx="6088380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2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电脑端：</a:t>
            </a:r>
            <a:r>
              <a:rPr lang="en-US" altLang="zh-CN" sz="1200" b="0" i="0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hlinkClick r:id="rId3"/>
              </a:rPr>
              <a:t>https://toujiao.n8n8.cn/jz-course/course-detail/313.html</a:t>
            </a:r>
            <a:endParaRPr lang="en-US" altLang="zh-CN" sz="1200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2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手机端：</a:t>
            </a:r>
            <a:r>
              <a:rPr lang="en-US" altLang="zh-CN" sz="1200" b="0" i="0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hlinkClick r:id="rId4"/>
              </a:rPr>
              <a:t>https://toujiao.n8n8.cn/jz-course-h5/course-detail/313.html</a:t>
            </a:r>
            <a:r>
              <a:rPr lang="en-US" altLang="zh-CN" sz="12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 </a:t>
            </a:r>
            <a:endParaRPr lang="en-US" altLang="zh-CN" sz="12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040" y="1846580"/>
            <a:ext cx="5299075" cy="391414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《好股研选》解读小班课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760" y="835025"/>
            <a:ext cx="9467850" cy="53257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>
            <p:custDataLst>
              <p:tags r:id="rId2"/>
            </p:custDataLst>
          </p:nvPr>
        </p:nvPicPr>
        <p:blipFill>
          <a:blip r:embed="rId3"/>
          <a:srcRect l="12787" t="2185" r="2552" b="3272"/>
          <a:stretch>
            <a:fillRect/>
          </a:stretch>
        </p:blipFill>
        <p:spPr>
          <a:xfrm>
            <a:off x="675005" y="1482725"/>
            <a:ext cx="4930140" cy="43103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5"/>
          <a:srcRect l="1729" t="3043" r="2448" b="6399"/>
          <a:stretch>
            <a:fillRect/>
          </a:stretch>
        </p:blipFill>
        <p:spPr>
          <a:xfrm>
            <a:off x="5982335" y="1356995"/>
            <a:ext cx="5571490" cy="42652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7070725" y="2352675"/>
            <a:ext cx="232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死叉第二周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900" t="3577" r="1604" b="14961"/>
          <a:stretch>
            <a:fillRect/>
          </a:stretch>
        </p:blipFill>
        <p:spPr>
          <a:xfrm>
            <a:off x="2571115" y="994410"/>
            <a:ext cx="8016875" cy="2660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563" t="8228" r="1320" b="5688"/>
          <a:stretch>
            <a:fillRect/>
          </a:stretch>
        </p:blipFill>
        <p:spPr>
          <a:xfrm>
            <a:off x="3054350" y="3941445"/>
            <a:ext cx="7214235" cy="20662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170" t="2272" r="1717" b="2896"/>
          <a:stretch>
            <a:fillRect/>
          </a:stretch>
        </p:blipFill>
        <p:spPr>
          <a:xfrm>
            <a:off x="649605" y="1487170"/>
            <a:ext cx="5970270" cy="43961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1691" t="2287" r="16989" b="1653"/>
          <a:stretch>
            <a:fillRect/>
          </a:stretch>
        </p:blipFill>
        <p:spPr>
          <a:xfrm>
            <a:off x="7072630" y="1486535"/>
            <a:ext cx="4252595" cy="42284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22805" y="4382770"/>
            <a:ext cx="3769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chemeClr val="tx1"/>
                </a:solidFill>
              </a:rPr>
              <a:t>传媒娱乐、银行、</a:t>
            </a:r>
            <a:endParaRPr lang="zh-CN">
              <a:solidFill>
                <a:schemeClr val="tx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743" t="7030" r="34689" b="20424"/>
          <a:stretch>
            <a:fillRect/>
          </a:stretch>
        </p:blipFill>
        <p:spPr>
          <a:xfrm>
            <a:off x="893445" y="1115060"/>
            <a:ext cx="6413500" cy="202120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l="3197" t="1983" r="3992"/>
          <a:stretch>
            <a:fillRect/>
          </a:stretch>
        </p:blipFill>
        <p:spPr>
          <a:xfrm>
            <a:off x="7553325" y="931545"/>
            <a:ext cx="3583305" cy="48247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sym typeface="+mn-ea"/>
              </a:rPr>
              <a:t>中日冲突受益方向：水产品、军工、光刻胶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昨日提醒要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调整的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锂电池、锂矿（新能源代表）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昨日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多日提醒要回避的存储芯片、英伟达、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CPO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1022</Words>
  <Application>WPS 演示</Application>
  <PresentationFormat>宽屏</PresentationFormat>
  <Paragraphs>96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unset</vt:lpstr>
      <vt:lpstr>Segoe Print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2836</cp:revision>
  <dcterms:created xsi:type="dcterms:W3CDTF">2019-06-19T02:08:00Z</dcterms:created>
  <dcterms:modified xsi:type="dcterms:W3CDTF">2025-11-21T02:23:48Z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C39AAD0121F64B90A619D96799ECD20C_13</vt:lpwstr>
  </property>
</Properties>
</file>