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4" r:id="rId13"/>
    <p:sldId id="2598" r:id="rId14"/>
    <p:sldId id="2610" r:id="rId15"/>
    <p:sldId id="2612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0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image" Target="../media/image31.png"/><Relationship Id="rId1" Type="http://schemas.openxmlformats.org/officeDocument/2006/relationships/tags" Target="../tags/tag12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32.png"/><Relationship Id="rId1" Type="http://schemas.openxmlformats.org/officeDocument/2006/relationships/tags" Target="../tags/tag1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震荡轮动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多空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拉锯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2025 .11.28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5" y="789305"/>
            <a:ext cx="9672955" cy="5441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早鸟价倒计时最后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45" y="815340"/>
            <a:ext cx="9493250" cy="5340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9095" y="2434590"/>
            <a:ext cx="19094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 sz="120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 sz="120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2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2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 sz="120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 sz="12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 sz="12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62" t="2187" r="1654" b="4123"/>
          <a:stretch>
            <a:fillRect/>
          </a:stretch>
        </p:blipFill>
        <p:spPr>
          <a:xfrm>
            <a:off x="6090920" y="972185"/>
            <a:ext cx="5365750" cy="5224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死叉第三周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79980" y="1258570"/>
            <a:ext cx="1968500" cy="321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月末收官行情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20800" y="1712278"/>
            <a:ext cx="3829050" cy="35337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313" t="1225" r="2250" b="2037"/>
          <a:stretch>
            <a:fillRect/>
          </a:stretch>
        </p:blipFill>
        <p:spPr>
          <a:xfrm>
            <a:off x="6279515" y="1102360"/>
            <a:ext cx="5035550" cy="4946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44" t="2414" r="1651" b="3021"/>
          <a:stretch>
            <a:fillRect/>
          </a:stretch>
        </p:blipFill>
        <p:spPr>
          <a:xfrm>
            <a:off x="582930" y="1537970"/>
            <a:ext cx="5772150" cy="39985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053" t="1746" r="5966" b="1838"/>
          <a:stretch>
            <a:fillRect/>
          </a:stretch>
        </p:blipFill>
        <p:spPr>
          <a:xfrm>
            <a:off x="7157085" y="1454785"/>
            <a:ext cx="3923030" cy="4610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206" t="4236" r="1512" b="5030"/>
          <a:stretch>
            <a:fillRect/>
          </a:stretch>
        </p:blipFill>
        <p:spPr>
          <a:xfrm>
            <a:off x="696595" y="1368425"/>
            <a:ext cx="7205980" cy="2621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3579" t="1629" r="3600" b="1014"/>
          <a:stretch>
            <a:fillRect/>
          </a:stretch>
        </p:blipFill>
        <p:spPr>
          <a:xfrm>
            <a:off x="8203565" y="1139190"/>
            <a:ext cx="3423920" cy="4755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01650" y="864235"/>
            <a:ext cx="4581525" cy="529844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9744"/>
          <a:stretch>
            <a:fillRect/>
          </a:stretch>
        </p:blipFill>
        <p:spPr>
          <a:xfrm>
            <a:off x="8896350" y="1287780"/>
            <a:ext cx="3033395" cy="457581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2323" t="2111" r="1826" b="3215"/>
          <a:stretch>
            <a:fillRect/>
          </a:stretch>
        </p:blipFill>
        <p:spPr>
          <a:xfrm>
            <a:off x="5311140" y="1358265"/>
            <a:ext cx="3300730" cy="43573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WPS 演示</Application>
  <PresentationFormat>宽屏</PresentationFormat>
  <Paragraphs>64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2847</cp:revision>
  <dcterms:created xsi:type="dcterms:W3CDTF">2019-06-19T02:08:00Z</dcterms:created>
  <dcterms:modified xsi:type="dcterms:W3CDTF">2025-11-28T02:28:29Z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