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15" r:id="rId13"/>
    <p:sldId id="2598" r:id="rId14"/>
    <p:sldId id="2610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6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0.png"/><Relationship Id="rId1" Type="http://schemas.openxmlformats.org/officeDocument/2006/relationships/tags" Target="../tags/tag12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1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4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60min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震荡反弹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《好股研选》史上最高赠送力度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35" y="865505"/>
            <a:ext cx="9447530" cy="5314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《好股研选》解读小班课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819785"/>
            <a:ext cx="933450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死叉初期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rcRect l="2199" t="2116" r="1583" b="3923"/>
          <a:stretch>
            <a:fillRect/>
          </a:stretch>
        </p:blipFill>
        <p:spPr>
          <a:xfrm>
            <a:off x="6144895" y="1113155"/>
            <a:ext cx="4998085" cy="49079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死叉三周后有望弱金叉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2682" t="1586" r="2536" b="2035"/>
          <a:stretch>
            <a:fillRect/>
          </a:stretch>
        </p:blipFill>
        <p:spPr>
          <a:xfrm>
            <a:off x="1012825" y="1070610"/>
            <a:ext cx="4532630" cy="4902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1822" t="2073" r="1377" b="8951"/>
          <a:stretch>
            <a:fillRect/>
          </a:stretch>
        </p:blipFill>
        <p:spPr>
          <a:xfrm>
            <a:off x="5936615" y="1070610"/>
            <a:ext cx="5668010" cy="45510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096" t="2566" r="965" b="3317"/>
          <a:stretch>
            <a:fillRect/>
          </a:stretch>
        </p:blipFill>
        <p:spPr>
          <a:xfrm>
            <a:off x="939800" y="1547495"/>
            <a:ext cx="5304790" cy="41668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117" t="1794" r="4097" b="2284"/>
          <a:stretch>
            <a:fillRect/>
          </a:stretch>
        </p:blipFill>
        <p:spPr>
          <a:xfrm>
            <a:off x="7007860" y="1302385"/>
            <a:ext cx="3915410" cy="48012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982" t="6081" r="28707" b="19339"/>
          <a:stretch>
            <a:fillRect/>
          </a:stretch>
        </p:blipFill>
        <p:spPr>
          <a:xfrm>
            <a:off x="640715" y="1098550"/>
            <a:ext cx="6839585" cy="25076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226" t="3969" r="4408" b="5142"/>
          <a:stretch>
            <a:fillRect/>
          </a:stretch>
        </p:blipFill>
        <p:spPr>
          <a:xfrm>
            <a:off x="6936105" y="3168650"/>
            <a:ext cx="4508500" cy="254381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4"/>
          <a:srcRect l="3333" t="4182" r="3346" b="2182"/>
          <a:stretch>
            <a:fillRect/>
          </a:stretch>
        </p:blipFill>
        <p:spPr>
          <a:xfrm>
            <a:off x="1749425" y="3606165"/>
            <a:ext cx="3923030" cy="24447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312" t="4700" r="1714" b="3655"/>
          <a:stretch>
            <a:fillRect/>
          </a:stretch>
        </p:blipFill>
        <p:spPr>
          <a:xfrm>
            <a:off x="6226175" y="1132205"/>
            <a:ext cx="5403850" cy="245173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3370" t="7759" r="1606" b="6947"/>
          <a:stretch>
            <a:fillRect/>
          </a:stretch>
        </p:blipFill>
        <p:spPr>
          <a:xfrm>
            <a:off x="6226175" y="3989705"/>
            <a:ext cx="5319395" cy="149034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l="2422" t="2148" r="1938" b="5282"/>
          <a:stretch>
            <a:fillRect/>
          </a:stretch>
        </p:blipFill>
        <p:spPr>
          <a:xfrm>
            <a:off x="786130" y="1216660"/>
            <a:ext cx="5013960" cy="4613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WPS 演示</Application>
  <PresentationFormat>宽屏</PresentationFormat>
  <Paragraphs>55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2853</cp:revision>
  <dcterms:created xsi:type="dcterms:W3CDTF">2019-06-19T02:08:00Z</dcterms:created>
  <dcterms:modified xsi:type="dcterms:W3CDTF">2025-12-03T02:10:05Z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C39AAD0121F64B90A619D96799ECD20C_13</vt:lpwstr>
  </property>
</Properties>
</file>