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5" r:id="rId13"/>
    <p:sldId id="2616" r:id="rId14"/>
    <p:sldId id="2598" r:id="rId15"/>
    <p:sldId id="2610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2.png"/><Relationship Id="rId1" Type="http://schemas.openxmlformats.org/officeDocument/2006/relationships/tags" Target="../tags/tag12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33.png"/><Relationship Id="rId1" Type="http://schemas.openxmlformats.org/officeDocument/2006/relationships/tags" Target="../tags/tag1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静待反弹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rcRect l="1998" t="3061" r="2014" b="3532"/>
          <a:stretch>
            <a:fillRect/>
          </a:stretch>
        </p:blipFill>
        <p:spPr>
          <a:xfrm>
            <a:off x="645795" y="1207135"/>
            <a:ext cx="4790440" cy="41579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697" t="2843" r="2203" b="1998"/>
          <a:stretch>
            <a:fillRect/>
          </a:stretch>
        </p:blipFill>
        <p:spPr>
          <a:xfrm>
            <a:off x="5742940" y="1065530"/>
            <a:ext cx="5733415" cy="4912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《好股研选》史上最高赠送力度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35" y="865505"/>
            <a:ext cx="9447530" cy="531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819785"/>
            <a:ext cx="933450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266" t="2714" r="1972" b="2878"/>
          <a:stretch>
            <a:fillRect/>
          </a:stretch>
        </p:blipFill>
        <p:spPr>
          <a:xfrm>
            <a:off x="753745" y="1299845"/>
            <a:ext cx="5065395" cy="4610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805" t="2343" r="1452" b="2610"/>
          <a:stretch>
            <a:fillRect/>
          </a:stretch>
        </p:blipFill>
        <p:spPr>
          <a:xfrm>
            <a:off x="6070600" y="1299845"/>
            <a:ext cx="5650230" cy="45091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443" t="3033" r="2631" b="2203"/>
          <a:stretch>
            <a:fillRect/>
          </a:stretch>
        </p:blipFill>
        <p:spPr>
          <a:xfrm>
            <a:off x="1222375" y="1312545"/>
            <a:ext cx="4991735" cy="4791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95" t="1860" r="3661" b="2232"/>
          <a:stretch>
            <a:fillRect/>
          </a:stretch>
        </p:blipFill>
        <p:spPr>
          <a:xfrm>
            <a:off x="6863080" y="1242060"/>
            <a:ext cx="4347845" cy="47682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926" t="4433" r="1424" b="16976"/>
          <a:stretch>
            <a:fillRect/>
          </a:stretch>
        </p:blipFill>
        <p:spPr>
          <a:xfrm>
            <a:off x="763905" y="1113155"/>
            <a:ext cx="8053070" cy="25933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046" t="3389" r="3520" b="4759"/>
          <a:stretch>
            <a:fillRect/>
          </a:stretch>
        </p:blipFill>
        <p:spPr>
          <a:xfrm>
            <a:off x="6096000" y="3018155"/>
            <a:ext cx="4993005" cy="2904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8570" t="4645" r="16391"/>
          <a:stretch>
            <a:fillRect/>
          </a:stretch>
        </p:blipFill>
        <p:spPr>
          <a:xfrm>
            <a:off x="7830185" y="895350"/>
            <a:ext cx="3244215" cy="2656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3297" t="3260" r="3605" b="3099"/>
          <a:stretch>
            <a:fillRect/>
          </a:stretch>
        </p:blipFill>
        <p:spPr>
          <a:xfrm>
            <a:off x="1276985" y="961390"/>
            <a:ext cx="2074545" cy="3575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3008" t="5171" r="3415" b="4126"/>
          <a:stretch>
            <a:fillRect/>
          </a:stretch>
        </p:blipFill>
        <p:spPr>
          <a:xfrm>
            <a:off x="7122160" y="3857625"/>
            <a:ext cx="4461510" cy="20935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5"/>
          <a:srcRect l="1982" t="7451" r="2242" b="6745"/>
          <a:stretch>
            <a:fillRect/>
          </a:stretch>
        </p:blipFill>
        <p:spPr>
          <a:xfrm>
            <a:off x="1209675" y="4771390"/>
            <a:ext cx="5212080" cy="1282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WPS 演示</Application>
  <PresentationFormat>宽屏</PresentationFormat>
  <Paragraphs>57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2856</cp:revision>
  <dcterms:created xsi:type="dcterms:W3CDTF">2019-06-19T02:08:00Z</dcterms:created>
  <dcterms:modified xsi:type="dcterms:W3CDTF">2025-12-04T02:09:29Z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