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15" r:id="rId13"/>
    <p:sldId id="2616" r:id="rId14"/>
    <p:sldId id="259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6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9.png"/><Relationship Id="rId1" Type="http://schemas.openxmlformats.org/officeDocument/2006/relationships/tags" Target="../tags/tag12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30.png"/><Relationship Id="rId1" Type="http://schemas.openxmlformats.org/officeDocument/2006/relationships/tags" Target="../tags/tag1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交投冰点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缩量轮动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2025 .12.5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/>
          <p:nvPr/>
        </p:nvPicPr>
        <p:blipFill>
          <a:blip r:embed="rId2"/>
          <a:srcRect l="1998" t="3061" r="2014" b="3532"/>
          <a:stretch>
            <a:fillRect/>
          </a:stretch>
        </p:blipFill>
        <p:spPr>
          <a:xfrm>
            <a:off x="645795" y="1207135"/>
            <a:ext cx="4790440" cy="415798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697" t="2843" r="2203" b="1998"/>
          <a:stretch>
            <a:fillRect/>
          </a:stretch>
        </p:blipFill>
        <p:spPr>
          <a:xfrm>
            <a:off x="5742940" y="1065530"/>
            <a:ext cx="5733415" cy="4912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《好股研选》史上最高赠送力度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435" y="865505"/>
            <a:ext cx="9447530" cy="53149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2" t="1711" r="2051" b="2164"/>
          <a:stretch>
            <a:fillRect/>
          </a:stretch>
        </p:blipFill>
        <p:spPr>
          <a:xfrm>
            <a:off x="749300" y="972185"/>
            <a:ext cx="5111115" cy="514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rcRect l="2199" t="2116" r="1583" b="3923"/>
          <a:stretch>
            <a:fillRect/>
          </a:stretch>
        </p:blipFill>
        <p:spPr>
          <a:xfrm>
            <a:off x="6144895" y="1113155"/>
            <a:ext cx="4998085" cy="49079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死叉三周后有望弱金叉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842" t="1695" r="2221" b="1987"/>
          <a:stretch>
            <a:fillRect/>
          </a:stretch>
        </p:blipFill>
        <p:spPr>
          <a:xfrm>
            <a:off x="941705" y="1038225"/>
            <a:ext cx="4828540" cy="50171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682" t="1905" r="1970" b="7673"/>
          <a:stretch>
            <a:fillRect/>
          </a:stretch>
        </p:blipFill>
        <p:spPr>
          <a:xfrm>
            <a:off x="6043295" y="1158875"/>
            <a:ext cx="5490210" cy="4775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443" t="3033" r="2631" b="2203"/>
          <a:stretch>
            <a:fillRect/>
          </a:stretch>
        </p:blipFill>
        <p:spPr>
          <a:xfrm>
            <a:off x="1222375" y="1312545"/>
            <a:ext cx="4991735" cy="47910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095" t="1860" r="3661" b="2232"/>
          <a:stretch>
            <a:fillRect/>
          </a:stretch>
        </p:blipFill>
        <p:spPr>
          <a:xfrm>
            <a:off x="6863080" y="1242060"/>
            <a:ext cx="4347845" cy="47682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810" t="3892" r="1495" b="9840"/>
          <a:stretch>
            <a:fillRect/>
          </a:stretch>
        </p:blipFill>
        <p:spPr>
          <a:xfrm>
            <a:off x="1045210" y="1358900"/>
            <a:ext cx="5461635" cy="27444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880" t="4263" r="3437" b="3246"/>
          <a:stretch>
            <a:fillRect/>
          </a:stretch>
        </p:blipFill>
        <p:spPr>
          <a:xfrm>
            <a:off x="5760720" y="2924175"/>
            <a:ext cx="5300345" cy="26974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045210" y="4976495"/>
            <a:ext cx="4460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流入：有色、航天、</a:t>
            </a:r>
            <a:r>
              <a:rPr lang="en-US" altLang="zh-CN"/>
              <a:t>CPO</a:t>
            </a:r>
            <a:r>
              <a:rPr lang="zh-CN" altLang="en-US"/>
              <a:t>、光学光电子、机器人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953250" y="1600200"/>
            <a:ext cx="4460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流出：信创、中药、旅游、半导体、摩尔线程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859" t="1817" r="2098" b="1305"/>
          <a:stretch>
            <a:fillRect/>
          </a:stretch>
        </p:blipFill>
        <p:spPr>
          <a:xfrm>
            <a:off x="1243330" y="868680"/>
            <a:ext cx="4592955" cy="528129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453" t="2462" r="1029" b="1094"/>
          <a:stretch>
            <a:fillRect/>
          </a:stretch>
        </p:blipFill>
        <p:spPr>
          <a:xfrm>
            <a:off x="6779260" y="934720"/>
            <a:ext cx="4262120" cy="52812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706</Words>
  <Application>WPS 演示</Application>
  <PresentationFormat>宽屏</PresentationFormat>
  <Paragraphs>59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2860</cp:revision>
  <dcterms:created xsi:type="dcterms:W3CDTF">2019-06-19T02:08:00Z</dcterms:created>
  <dcterms:modified xsi:type="dcterms:W3CDTF">2025-12-05T02:18:08Z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C39AAD0121F64B90A619D96799ECD20C_13</vt:lpwstr>
  </property>
</Properties>
</file>