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5" r:id="rId13"/>
    <p:sldId id="2616" r:id="rId14"/>
    <p:sldId id="259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2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6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8.png"/><Relationship Id="rId1" Type="http://schemas.openxmlformats.org/officeDocument/2006/relationships/tags" Target="../tags/tag12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9.png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5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考验承接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887730" y="758190"/>
            <a:ext cx="5127625" cy="534162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6542405" y="758190"/>
            <a:ext cx="4493260" cy="54584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《好股研选》史上最高赠送力度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35" y="865505"/>
            <a:ext cx="9447530" cy="5314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2199" t="2116" r="1583" b="3923"/>
          <a:stretch>
            <a:fillRect/>
          </a:stretch>
        </p:blipFill>
        <p:spPr>
          <a:xfrm>
            <a:off x="6144895" y="1113155"/>
            <a:ext cx="4998085" cy="4907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死叉三周后有望弱金叉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7270"/>
          <a:stretch>
            <a:fillRect/>
          </a:stretch>
        </p:blipFill>
        <p:spPr>
          <a:xfrm>
            <a:off x="701675" y="1377315"/>
            <a:ext cx="5718175" cy="419481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4656" t="2346" r="2742" b="5871"/>
          <a:stretch>
            <a:fillRect/>
          </a:stretch>
        </p:blipFill>
        <p:spPr>
          <a:xfrm>
            <a:off x="6572250" y="1377315"/>
            <a:ext cx="4927600" cy="43694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325" t="1759" r="2748" b="1843"/>
          <a:stretch>
            <a:fillRect/>
          </a:stretch>
        </p:blipFill>
        <p:spPr>
          <a:xfrm>
            <a:off x="7334250" y="1254760"/>
            <a:ext cx="4231640" cy="476313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117" t="6364" r="2814" b="4226"/>
          <a:stretch>
            <a:fillRect/>
          </a:stretch>
        </p:blipFill>
        <p:spPr>
          <a:xfrm>
            <a:off x="825500" y="1374775"/>
            <a:ext cx="6229350" cy="4216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115" t="2694" r="27862" b="7071"/>
          <a:stretch>
            <a:fillRect/>
          </a:stretch>
        </p:blipFill>
        <p:spPr>
          <a:xfrm>
            <a:off x="641350" y="1098550"/>
            <a:ext cx="6769735" cy="34036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3135" t="6287" r="3443" b="3892"/>
          <a:stretch>
            <a:fillRect/>
          </a:stretch>
        </p:blipFill>
        <p:spPr>
          <a:xfrm>
            <a:off x="6273800" y="2914650"/>
            <a:ext cx="5392420" cy="2857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90905" y="4955540"/>
            <a:ext cx="5382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</a:t>
            </a:r>
            <a:r>
              <a:rPr lang="en-US" altLang="zh-CN"/>
              <a:t>cpo</a:t>
            </a:r>
            <a:r>
              <a:rPr lang="zh-CN" altLang="en-US"/>
              <a:t>、半导体、商业航天、</a:t>
            </a:r>
            <a:r>
              <a:rPr lang="en-US" altLang="zh-CN"/>
              <a:t>AI</a:t>
            </a:r>
            <a:r>
              <a:rPr lang="zh-CN" altLang="en-US"/>
              <a:t>眼镜</a:t>
            </a:r>
            <a:r>
              <a:rPr lang="en-US" altLang="zh-CN"/>
              <a:t>/</a:t>
            </a:r>
            <a:r>
              <a:rPr lang="zh-CN" altLang="en-US"/>
              <a:t>消费电子</a:t>
            </a:r>
            <a:endParaRPr lang="zh-CN" altLang="en-US"/>
          </a:p>
          <a:p>
            <a:r>
              <a:rPr lang="zh-CN" altLang="en-US"/>
              <a:t>流出：有色黄金保险券商医药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最新热点</a:t>
            </a:r>
            <a:endParaRPr lang="en-US" alt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95" y="1003300"/>
            <a:ext cx="1913255" cy="48520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702</Words>
  <Application>WPS 演示</Application>
  <PresentationFormat>宽屏</PresentationFormat>
  <Paragraphs>58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2863</cp:revision>
  <dcterms:created xsi:type="dcterms:W3CDTF">2019-06-19T02:08:00Z</dcterms:created>
  <dcterms:modified xsi:type="dcterms:W3CDTF">2025-12-09T02:06:14Z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