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615" r:id="rId9"/>
    <p:sldId id="2523" r:id="rId10"/>
    <p:sldId id="2585" r:id="rId11"/>
    <p:sldId id="2164" r:id="rId12"/>
    <p:sldId id="2236" r:id="rId13"/>
    <p:sldId id="2616" r:id="rId14"/>
    <p:sldId id="2618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2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6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4" Type="http://schemas.openxmlformats.org/officeDocument/2006/relationships/hyperlink" Target="https://toujiao.n8n8.cn/jz-course-h5/course-detail/313.html" TargetMode="External"/><Relationship Id="rId3" Type="http://schemas.openxmlformats.org/officeDocument/2006/relationships/hyperlink" Target="https://toujiao.n8n8.cn/jz-course/course-detail/313.html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电脑端：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3"/>
              </a:rPr>
              <a:t>https://toujiao.n8n8.cn/jz-course/course-detail/313.html</a:t>
            </a:r>
            <a:endParaRPr lang="en-US" altLang="zh-CN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手机端：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4"/>
              </a:rPr>
              <a:t>https://toujiao.n8n8.cn/jz-course-h5/course-detail/313.html</a:t>
            </a:r>
            <a:r>
              <a:rPr lang="en-US" altLang="zh-CN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 </a:t>
            </a:r>
            <a:endParaRPr lang="en-US" altLang="zh-CN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1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30.png"/><Relationship Id="rId1" Type="http://schemas.openxmlformats.org/officeDocument/2006/relationships/tags" Target="../tags/tag12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5.xml"/><Relationship Id="rId2" Type="http://schemas.openxmlformats.org/officeDocument/2006/relationships/image" Target="../media/image31.png"/><Relationship Id="rId1" Type="http://schemas.openxmlformats.org/officeDocument/2006/relationships/tags" Target="../tags/tag1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1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1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14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7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6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降息落地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创业板强势</a:t>
            </a:r>
            <a:endParaRPr lang="zh-CN" altLang="en-US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2025 .12.11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358140" y="842645"/>
            <a:ext cx="5882005" cy="528891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rcRect l="1512" t="2105" r="1650" b="2257"/>
          <a:stretch>
            <a:fillRect/>
          </a:stretch>
        </p:blipFill>
        <p:spPr>
          <a:xfrm>
            <a:off x="6496050" y="1248410"/>
            <a:ext cx="5337810" cy="40430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双十二加码福利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630" y="726440"/>
            <a:ext cx="9775825" cy="54991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2282" t="1711" r="2051" b="2164"/>
          <a:stretch>
            <a:fillRect/>
          </a:stretch>
        </p:blipFill>
        <p:spPr>
          <a:xfrm>
            <a:off x="749300" y="972185"/>
            <a:ext cx="5111115" cy="51498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死叉初期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4"/>
          <a:srcRect l="2199" t="2116" r="1583" b="3923"/>
          <a:stretch>
            <a:fillRect/>
          </a:stretch>
        </p:blipFill>
        <p:spPr>
          <a:xfrm>
            <a:off x="6144895" y="1113155"/>
            <a:ext cx="4998085" cy="49079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7712710" y="3244850"/>
            <a:ext cx="1863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死叉三周后有望弱金叉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621" t="1673" r="2443" b="2261"/>
          <a:stretch>
            <a:fillRect/>
          </a:stretch>
        </p:blipFill>
        <p:spPr>
          <a:xfrm>
            <a:off x="988695" y="1160780"/>
            <a:ext cx="5036185" cy="466788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6332220" y="1330325"/>
            <a:ext cx="5384165" cy="43287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跨年行情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495" y="1003300"/>
            <a:ext cx="1913255" cy="4852035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325120" y="824865"/>
            <a:ext cx="7016115" cy="537273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4"/>
          <a:srcRect l="2017" t="2758" r="2704" b="1956"/>
          <a:stretch>
            <a:fillRect/>
          </a:stretch>
        </p:blipFill>
        <p:spPr>
          <a:xfrm>
            <a:off x="7341235" y="1003300"/>
            <a:ext cx="4481195" cy="49790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1056" t="1478" r="1865" b="1190"/>
          <a:stretch>
            <a:fillRect/>
          </a:stretch>
        </p:blipFill>
        <p:spPr>
          <a:xfrm>
            <a:off x="7646670" y="1242060"/>
            <a:ext cx="3734435" cy="472630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1489" t="2683" r="2532" b="4009"/>
          <a:stretch>
            <a:fillRect/>
          </a:stretch>
        </p:blipFill>
        <p:spPr>
          <a:xfrm>
            <a:off x="1026795" y="1717675"/>
            <a:ext cx="6139180" cy="4064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92530" y="3974465"/>
            <a:ext cx="53822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流入：白银黄金有色、电气设备、科技龙头</a:t>
            </a:r>
            <a:endParaRPr lang="zh-CN" altLang="en-US"/>
          </a:p>
          <a:p>
            <a:r>
              <a:rPr lang="zh-CN" altLang="en-US"/>
              <a:t>流出：</a:t>
            </a:r>
            <a:r>
              <a:rPr lang="zh-CN" altLang="en-US">
                <a:sym typeface="+mn-ea"/>
              </a:rPr>
              <a:t>商业航天分化、海南股、地产股</a:t>
            </a:r>
            <a:endParaRPr lang="zh-CN" altLang="en-US"/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764540" y="1073150"/>
            <a:ext cx="6589395" cy="163830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6227445" y="2380933"/>
            <a:ext cx="5810250" cy="31718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717</Words>
  <Application>WPS 演示</Application>
  <PresentationFormat>宽屏</PresentationFormat>
  <Paragraphs>58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2871</cp:revision>
  <dcterms:created xsi:type="dcterms:W3CDTF">2019-06-19T02:08:00Z</dcterms:created>
  <dcterms:modified xsi:type="dcterms:W3CDTF">2025-12-11T02:22:55Z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C39AAD0121F64B90A619D96799ECD20C_13</vt:lpwstr>
  </property>
</Properties>
</file>