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03" r:id="rId7"/>
    <p:sldId id="2609" r:id="rId8"/>
    <p:sldId id="2615" r:id="rId9"/>
    <p:sldId id="2619" r:id="rId10"/>
    <p:sldId id="2523" r:id="rId11"/>
    <p:sldId id="2585" r:id="rId12"/>
    <p:sldId id="2164" r:id="rId13"/>
    <p:sldId id="2236" r:id="rId14"/>
    <p:sldId id="2616" r:id="rId15"/>
    <p:sldId id="2620" r:id="rId16"/>
    <p:sldId id="2618" r:id="rId17"/>
    <p:sldId id="372" r:id="rId18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2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2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3" Type="http://schemas.openxmlformats.org/officeDocument/2006/relationships/tags" Target="tags/tag130.xml"/><Relationship Id="rId22" Type="http://schemas.openxmlformats.org/officeDocument/2006/relationships/commentAuthors" Target="commentAuthors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4" Type="http://schemas.openxmlformats.org/officeDocument/2006/relationships/hyperlink" Target="https://toujiao.n8n8.cn/jz-course-h5/course-detail/313.html" TargetMode="External"/><Relationship Id="rId3" Type="http://schemas.openxmlformats.org/officeDocument/2006/relationships/hyperlink" Target="https://toujiao.n8n8.cn/jz-course/course-detail/313.html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电脑端：</a:t>
            </a:r>
            <a:r>
              <a:rPr lang="en-US" altLang="zh-CN">
                <a:solidFill>
                  <a:srgbClr val="086FF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  <a:hlinkClick r:id="rId3"/>
              </a:rPr>
              <a:t>https://toujiao.n8n8.cn/jz-course/course-detail/313.html</a:t>
            </a:r>
            <a:endParaRPr lang="en-US" altLang="zh-CN">
              <a:solidFill>
                <a:srgbClr val="086FF9"/>
              </a:solidFill>
              <a:latin typeface="微软雅黑" panose="020B0503020204020204" charset="-122"/>
              <a:ea typeface="微软雅黑" panose="020B0503020204020204" charset="-122"/>
              <a:sym typeface="+mn-ea"/>
              <a:hlinkClick r:id="rId3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b="0" i="0">
              <a:solidFill>
                <a:srgbClr val="086FF9"/>
              </a:solidFill>
              <a:latin typeface="微软雅黑" panose="020B0503020204020204" charset="-122"/>
              <a:ea typeface="微软雅黑" panose="020B0503020204020204" charset="-122"/>
              <a:sym typeface="+mn-ea"/>
              <a:hlinkClick r:id="rId3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b="0" i="0">
              <a:solidFill>
                <a:srgbClr val="086FF9"/>
              </a:solidFill>
              <a:latin typeface="微软雅黑" panose="020B0503020204020204" charset="-122"/>
              <a:ea typeface="微软雅黑" panose="020B0503020204020204" charset="-122"/>
              <a:hlinkClick r:id="rId3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手机端：</a:t>
            </a:r>
            <a:r>
              <a:rPr lang="en-US" altLang="zh-CN">
                <a:solidFill>
                  <a:srgbClr val="086FF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  <a:hlinkClick r:id="rId4"/>
              </a:rPr>
              <a:t>https://toujiao.n8n8.cn/jz-course-h5/course-detail/313.html</a:t>
            </a:r>
            <a:r>
              <a:rPr lang="en-US" altLang="zh-CN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 </a:t>
            </a:r>
            <a:endParaRPr lang="en-US" altLang="zh-CN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1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120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23.xml"/><Relationship Id="rId7" Type="http://schemas.openxmlformats.org/officeDocument/2006/relationships/image" Target="../media/image36.pn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0" Type="http://schemas.openxmlformats.org/officeDocument/2006/relationships/notesSlide" Target="../notesSlides/notesSlide10.xml"/><Relationship Id="rId1" Type="http://schemas.openxmlformats.org/officeDocument/2006/relationships/tags" Target="../tags/tag122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5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tags" Target="../tags/tag124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7.xml"/><Relationship Id="rId2" Type="http://schemas.openxmlformats.org/officeDocument/2006/relationships/image" Target="../media/image39.png"/><Relationship Id="rId1" Type="http://schemas.openxmlformats.org/officeDocument/2006/relationships/tags" Target="../tags/tag126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9.xml"/><Relationship Id="rId2" Type="http://schemas.openxmlformats.org/officeDocument/2006/relationships/image" Target="../media/image40.png"/><Relationship Id="rId1" Type="http://schemas.openxmlformats.org/officeDocument/2006/relationships/tags" Target="../tags/tag1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tags" Target="../tags/tag105.xml"/><Relationship Id="rId2" Type="http://schemas.openxmlformats.org/officeDocument/2006/relationships/image" Target="../media/image12.png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9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8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1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10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3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112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5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14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116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9.xm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1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3850</a:t>
            </a:r>
            <a:r>
              <a:rPr lang="zh-CN" altLang="en-US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支撑</a:t>
            </a: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航天强势</a:t>
            </a:r>
            <a:endParaRPr lang="zh-CN" altLang="en-US" sz="3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2025 .12.12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《好股研选》最新内参逻辑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l="2570" t="7934" r="4128" b="7909"/>
          <a:stretch>
            <a:fillRect/>
          </a:stretch>
        </p:blipFill>
        <p:spPr>
          <a:xfrm>
            <a:off x="5975350" y="4171315"/>
            <a:ext cx="5765800" cy="171577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/>
          <p:nvPr/>
        </p:nvPicPr>
        <p:blipFill>
          <a:blip r:embed="rId3"/>
          <a:srcRect l="9483" t="9496" r="10349"/>
          <a:stretch>
            <a:fillRect/>
          </a:stretch>
        </p:blipFill>
        <p:spPr>
          <a:xfrm>
            <a:off x="9625965" y="1530350"/>
            <a:ext cx="2115185" cy="2051685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4"/>
          <a:stretch>
            <a:fillRect/>
          </a:stretch>
        </p:blipFill>
        <p:spPr>
          <a:xfrm>
            <a:off x="6015355" y="1007745"/>
            <a:ext cx="3610610" cy="841375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5"/>
          <a:srcRect l="3201" t="8365" r="2376" b="4221"/>
          <a:stretch>
            <a:fillRect/>
          </a:stretch>
        </p:blipFill>
        <p:spPr>
          <a:xfrm>
            <a:off x="6096000" y="2280285"/>
            <a:ext cx="3558540" cy="1459865"/>
          </a:xfrm>
          <a:prstGeom prst="rect">
            <a:avLst/>
          </a:prstGeom>
        </p:spPr>
      </p:pic>
      <p:pic>
        <p:nvPicPr>
          <p:cNvPr id="10" name="图片 9"/>
          <p:cNvPicPr/>
          <p:nvPr/>
        </p:nvPicPr>
        <p:blipFill>
          <a:blip r:embed="rId6"/>
          <a:stretch>
            <a:fillRect/>
          </a:stretch>
        </p:blipFill>
        <p:spPr>
          <a:xfrm>
            <a:off x="986155" y="897255"/>
            <a:ext cx="4747260" cy="2028825"/>
          </a:xfrm>
          <a:prstGeom prst="rect">
            <a:avLst/>
          </a:prstGeom>
        </p:spPr>
      </p:pic>
      <p:pic>
        <p:nvPicPr>
          <p:cNvPr id="11" name="图片 10"/>
          <p:cNvPicPr/>
          <p:nvPr/>
        </p:nvPicPr>
        <p:blipFill>
          <a:blip r:embed="rId7"/>
          <a:srcRect l="2276" t="4401" r="3059" b="2903"/>
          <a:stretch>
            <a:fillRect/>
          </a:stretch>
        </p:blipFill>
        <p:spPr>
          <a:xfrm>
            <a:off x="743585" y="3096895"/>
            <a:ext cx="4723765" cy="298386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8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《好股研选》最新内参逻辑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/>
          <p:nvPr/>
        </p:nvPicPr>
        <p:blipFill>
          <a:blip r:embed="rId2"/>
          <a:srcRect l="2280" t="1681" r="2892" b="2622"/>
          <a:stretch>
            <a:fillRect/>
          </a:stretch>
        </p:blipFill>
        <p:spPr>
          <a:xfrm>
            <a:off x="504825" y="933450"/>
            <a:ext cx="5308600" cy="5168900"/>
          </a:xfrm>
          <a:prstGeom prst="rect">
            <a:avLst/>
          </a:prstGeom>
        </p:spPr>
      </p:pic>
      <p:pic>
        <p:nvPicPr>
          <p:cNvPr id="2" name="图片 1"/>
          <p:cNvPicPr/>
          <p:nvPr/>
        </p:nvPicPr>
        <p:blipFill>
          <a:blip r:embed="rId3"/>
          <a:srcRect l="2219" t="2157" r="2219" b="2237"/>
          <a:stretch>
            <a:fillRect/>
          </a:stretch>
        </p:blipFill>
        <p:spPr>
          <a:xfrm>
            <a:off x="6927215" y="933450"/>
            <a:ext cx="4166870" cy="50349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双十二加码福利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985" y="812800"/>
            <a:ext cx="9730105" cy="54737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/>
          <p:nvPr/>
        </p:nvPicPr>
        <p:blipFill>
          <a:blip r:embed="rId2"/>
          <a:srcRect l="2282" t="1711" r="2051" b="2164"/>
          <a:stretch>
            <a:fillRect/>
          </a:stretch>
        </p:blipFill>
        <p:spPr>
          <a:xfrm>
            <a:off x="749300" y="972185"/>
            <a:ext cx="5111115" cy="51498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2535555" y="2720975"/>
            <a:ext cx="1929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死叉初期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继续逼空概率低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4"/>
          <a:srcRect l="2199" t="2116" r="1583" b="3923"/>
          <a:stretch>
            <a:fillRect/>
          </a:stretch>
        </p:blipFill>
        <p:spPr>
          <a:xfrm>
            <a:off x="6144895" y="1113155"/>
            <a:ext cx="4998085" cy="49079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7712710" y="3244850"/>
            <a:ext cx="1863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死叉三周后有望弱金叉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65" y="1017270"/>
            <a:ext cx="5524500" cy="451993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6349365" y="2225040"/>
            <a:ext cx="5575300" cy="15817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中央经济公共会议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/>
          <p:nvPr/>
        </p:nvPicPr>
        <p:blipFill>
          <a:blip r:embed="rId2"/>
          <a:srcRect l="2757" t="4922" r="2078" b="5774"/>
          <a:stretch>
            <a:fillRect/>
          </a:stretch>
        </p:blipFill>
        <p:spPr>
          <a:xfrm>
            <a:off x="5942965" y="862965"/>
            <a:ext cx="5855335" cy="2400935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3"/>
          <a:srcRect l="2248" t="3292" r="2078" b="3779"/>
          <a:stretch>
            <a:fillRect/>
          </a:stretch>
        </p:blipFill>
        <p:spPr>
          <a:xfrm>
            <a:off x="641350" y="1259840"/>
            <a:ext cx="5149850" cy="4102100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4"/>
          <a:srcRect l="1764" t="3687" r="876" b="7817"/>
          <a:stretch>
            <a:fillRect/>
          </a:stretch>
        </p:blipFill>
        <p:spPr>
          <a:xfrm>
            <a:off x="6337300" y="3524250"/>
            <a:ext cx="4940300" cy="2286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主线：商业航天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 b="11504"/>
          <a:stretch>
            <a:fillRect/>
          </a:stretch>
        </p:blipFill>
        <p:spPr>
          <a:xfrm>
            <a:off x="972185" y="1052830"/>
            <a:ext cx="2627630" cy="5095240"/>
          </a:xfrm>
          <a:prstGeom prst="rect">
            <a:avLst/>
          </a:prstGeom>
        </p:spPr>
      </p:pic>
      <p:pic>
        <p:nvPicPr>
          <p:cNvPr id="2" name="图片 1"/>
          <p:cNvPicPr/>
          <p:nvPr/>
        </p:nvPicPr>
        <p:blipFill>
          <a:blip r:embed="rId3"/>
          <a:srcRect l="3524" t="11519" r="2612" b="10335"/>
          <a:stretch>
            <a:fillRect/>
          </a:stretch>
        </p:blipFill>
        <p:spPr>
          <a:xfrm>
            <a:off x="4175125" y="946150"/>
            <a:ext cx="7188200" cy="1257935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4"/>
          <a:srcRect t="1772" r="989" b="11418"/>
          <a:stretch>
            <a:fillRect/>
          </a:stretch>
        </p:blipFill>
        <p:spPr>
          <a:xfrm>
            <a:off x="4360545" y="2423795"/>
            <a:ext cx="6409055" cy="351218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1808" t="2348" r="2328" b="3943"/>
          <a:stretch>
            <a:fillRect/>
          </a:stretch>
        </p:blipFill>
        <p:spPr>
          <a:xfrm>
            <a:off x="629285" y="1465580"/>
            <a:ext cx="6847205" cy="42799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3"/>
          <a:srcRect l="2394" t="1844" r="4460" b="4752"/>
          <a:stretch>
            <a:fillRect/>
          </a:stretch>
        </p:blipFill>
        <p:spPr>
          <a:xfrm>
            <a:off x="7904480" y="1374775"/>
            <a:ext cx="3823970" cy="48717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92530" y="3974465"/>
            <a:ext cx="53822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流入：黄金有色、电气设备、商业航天</a:t>
            </a:r>
            <a:endParaRPr lang="zh-CN" altLang="en-US"/>
          </a:p>
          <a:p>
            <a:r>
              <a:rPr lang="zh-CN" altLang="en-US"/>
              <a:t>流出：</a:t>
            </a:r>
            <a:r>
              <a:rPr lang="zh-CN" altLang="en-US">
                <a:sym typeface="+mn-ea"/>
              </a:rPr>
              <a:t>商商业零售、医药、半导体、光芯片、六氟磷酸锂、甲骨文概念</a:t>
            </a:r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rcRect l="2950" t="5227" r="1518" b="2676"/>
          <a:stretch>
            <a:fillRect/>
          </a:stretch>
        </p:blipFill>
        <p:spPr>
          <a:xfrm>
            <a:off x="925830" y="971550"/>
            <a:ext cx="6216650" cy="25527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图片 4"/>
          <p:cNvPicPr/>
          <p:nvPr/>
        </p:nvPicPr>
        <p:blipFill>
          <a:blip r:embed="rId3"/>
          <a:srcRect l="1556" t="573" r="2889" b="4949"/>
          <a:stretch>
            <a:fillRect/>
          </a:stretch>
        </p:blipFill>
        <p:spPr>
          <a:xfrm>
            <a:off x="6096000" y="2457450"/>
            <a:ext cx="5461000" cy="29337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790</Words>
  <Application>WPS 演示</Application>
  <PresentationFormat>宽屏</PresentationFormat>
  <Paragraphs>62</Paragraphs>
  <Slides>14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33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2874</cp:revision>
  <dcterms:created xsi:type="dcterms:W3CDTF">2019-06-19T02:08:00Z</dcterms:created>
  <dcterms:modified xsi:type="dcterms:W3CDTF">2025-12-12T02:21:32Z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C39AAD0121F64B90A619D96799ECD20C_13</vt:lpwstr>
  </property>
</Properties>
</file>