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619" r:id="rId9"/>
    <p:sldId id="2523" r:id="rId10"/>
    <p:sldId id="2585" r:id="rId11"/>
    <p:sldId id="2164" r:id="rId12"/>
    <p:sldId id="2236" r:id="rId13"/>
    <p:sldId id="2620" r:id="rId14"/>
    <p:sldId id="261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6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2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4.png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静待金叉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2025 .12.15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0" t="1681" r="27756" b="2622"/>
          <a:stretch>
            <a:fillRect/>
          </a:stretch>
        </p:blipFill>
        <p:spPr>
          <a:xfrm>
            <a:off x="504825" y="933450"/>
            <a:ext cx="3916680" cy="516890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33137" t="4427" r="2012" b="4747"/>
          <a:stretch>
            <a:fillRect/>
          </a:stretch>
        </p:blipFill>
        <p:spPr>
          <a:xfrm>
            <a:off x="8344535" y="924560"/>
            <a:ext cx="3122295" cy="26314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4"/>
          <a:srcRect l="37148" t="5804" r="2625" b="5588"/>
          <a:stretch>
            <a:fillRect/>
          </a:stretch>
        </p:blipFill>
        <p:spPr>
          <a:xfrm>
            <a:off x="8401050" y="3771900"/>
            <a:ext cx="3122295" cy="22180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5"/>
          <a:srcRect l="2844" t="2409" r="3261" b="2118"/>
          <a:stretch>
            <a:fillRect/>
          </a:stretch>
        </p:blipFill>
        <p:spPr>
          <a:xfrm>
            <a:off x="4657725" y="924560"/>
            <a:ext cx="3574415" cy="50653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12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月福利活动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547" t="20998" r="32350" b="8875"/>
          <a:stretch>
            <a:fillRect/>
          </a:stretch>
        </p:blipFill>
        <p:spPr>
          <a:xfrm>
            <a:off x="1224280" y="1604010"/>
            <a:ext cx="6431915" cy="383857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l="3450" t="2808" r="2840" b="1527"/>
          <a:stretch>
            <a:fillRect/>
          </a:stretch>
        </p:blipFill>
        <p:spPr>
          <a:xfrm>
            <a:off x="7910830" y="962660"/>
            <a:ext cx="2828925" cy="4932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2199" t="2116" r="1583" b="3923"/>
          <a:stretch>
            <a:fillRect/>
          </a:stretch>
        </p:blipFill>
        <p:spPr>
          <a:xfrm>
            <a:off x="6144895" y="1113155"/>
            <a:ext cx="4998085" cy="4907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死叉三周后有望弱金叉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" y="993775"/>
            <a:ext cx="6518275" cy="51092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943" t="10256" r="2960" b="9963"/>
          <a:stretch>
            <a:fillRect/>
          </a:stretch>
        </p:blipFill>
        <p:spPr>
          <a:xfrm>
            <a:off x="6034405" y="2694305"/>
            <a:ext cx="5309870" cy="17075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主线：商业航天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b="11504"/>
          <a:stretch>
            <a:fillRect/>
          </a:stretch>
        </p:blipFill>
        <p:spPr>
          <a:xfrm>
            <a:off x="972185" y="1052830"/>
            <a:ext cx="2627630" cy="5095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430" y="956945"/>
            <a:ext cx="6729730" cy="1454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430" y="2472690"/>
            <a:ext cx="5882640" cy="35058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063" t="2481" r="3453" b="2375"/>
          <a:stretch>
            <a:fillRect/>
          </a:stretch>
        </p:blipFill>
        <p:spPr>
          <a:xfrm>
            <a:off x="7732395" y="1465580"/>
            <a:ext cx="3912235" cy="4279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945" t="3256" r="1551" b="3230"/>
          <a:stretch>
            <a:fillRect/>
          </a:stretch>
        </p:blipFill>
        <p:spPr>
          <a:xfrm>
            <a:off x="583565" y="1428115"/>
            <a:ext cx="6837045" cy="4504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2530" y="4726940"/>
            <a:ext cx="5382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流入：商业航天、可控核聚变、零售饮料</a:t>
            </a:r>
            <a:endParaRPr lang="zh-CN" altLang="en-US"/>
          </a:p>
          <a:p>
            <a:r>
              <a:rPr lang="zh-CN" altLang="en-US"/>
              <a:t>流出：</a:t>
            </a:r>
            <a:r>
              <a:rPr lang="zh-CN" altLang="en-US">
                <a:sym typeface="+mn-ea"/>
              </a:rPr>
              <a:t>电子、半导体</a:t>
            </a:r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2"/>
          <a:srcRect l="2645" t="5797" r="20992" b="5575"/>
          <a:stretch>
            <a:fillRect/>
          </a:stretch>
        </p:blipFill>
        <p:spPr>
          <a:xfrm>
            <a:off x="5497195" y="2877820"/>
            <a:ext cx="6092190" cy="2838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549" t="4431" r="3051" b="3373"/>
          <a:stretch>
            <a:fillRect/>
          </a:stretch>
        </p:blipFill>
        <p:spPr>
          <a:xfrm>
            <a:off x="1073785" y="934085"/>
            <a:ext cx="5619750" cy="29330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7195820" y="1647825"/>
            <a:ext cx="3779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光通信调整但主力净买额小幅流入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WPS 演示</Application>
  <PresentationFormat>宽屏</PresentationFormat>
  <Paragraphs>60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2876</cp:revision>
  <dcterms:created xsi:type="dcterms:W3CDTF">2019-06-19T02:08:00Z</dcterms:created>
  <dcterms:modified xsi:type="dcterms:W3CDTF">2025-12-15T02:17:48Z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