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2623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5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1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2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放量反弹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2025 .12.19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月福利活动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47" t="20998" r="32350" b="8875"/>
          <a:stretch>
            <a:fillRect/>
          </a:stretch>
        </p:blipFill>
        <p:spPr>
          <a:xfrm>
            <a:off x="1224280" y="1604010"/>
            <a:ext cx="6431915" cy="38385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3450" t="2808" r="2840" b="1527"/>
          <a:stretch>
            <a:fillRect/>
          </a:stretch>
        </p:blipFill>
        <p:spPr>
          <a:xfrm>
            <a:off x="7910830" y="962660"/>
            <a:ext cx="2828925" cy="4932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80" y="804545"/>
            <a:ext cx="9667875" cy="54381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陪跑营招生倒计时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791845"/>
            <a:ext cx="9611360" cy="5407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94" t="7269" r="3095" b="5753"/>
          <a:stretch>
            <a:fillRect/>
          </a:stretch>
        </p:blipFill>
        <p:spPr>
          <a:xfrm>
            <a:off x="414020" y="2235200"/>
            <a:ext cx="6064250" cy="2386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2420" t="2343" r="1913" b="2898"/>
          <a:stretch>
            <a:fillRect/>
          </a:stretch>
        </p:blipFill>
        <p:spPr>
          <a:xfrm>
            <a:off x="6722110" y="937260"/>
            <a:ext cx="5045710" cy="4982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367" t="2037" r="4075" b="2446"/>
          <a:stretch>
            <a:fillRect/>
          </a:stretch>
        </p:blipFill>
        <p:spPr>
          <a:xfrm>
            <a:off x="7371715" y="1155700"/>
            <a:ext cx="4142105" cy="47986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305" t="3294" r="2910" b="3761"/>
          <a:stretch>
            <a:fillRect/>
          </a:stretch>
        </p:blipFill>
        <p:spPr>
          <a:xfrm>
            <a:off x="676910" y="1462405"/>
            <a:ext cx="6551930" cy="4185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42950" y="4402455"/>
            <a:ext cx="6210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流入：航天股、</a:t>
            </a:r>
            <a:r>
              <a:rPr lang="zh-CN"/>
              <a:t>商超、汽配</a:t>
            </a:r>
            <a:r>
              <a:rPr lang="en-US" altLang="zh-CN"/>
              <a:t>/</a:t>
            </a:r>
            <a:r>
              <a:rPr lang="zh-CN" altLang="en-US"/>
              <a:t>无人驾驶</a:t>
            </a:r>
            <a:endParaRPr lang="zh-CN" altLang="en-US"/>
          </a:p>
          <a:p>
            <a:r>
              <a:rPr lang="zh-CN" altLang="en-US"/>
              <a:t>流出：存储芯片不及预期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1"/>
          <a:srcRect l="2361" t="2769" r="2267" b="4511"/>
          <a:stretch>
            <a:fillRect/>
          </a:stretch>
        </p:blipFill>
        <p:spPr>
          <a:xfrm>
            <a:off x="742950" y="1156335"/>
            <a:ext cx="6696075" cy="2810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2"/>
          <a:srcRect l="2888" t="2491" r="4187" b="2032"/>
          <a:stretch>
            <a:fillRect/>
          </a:stretch>
        </p:blipFill>
        <p:spPr>
          <a:xfrm>
            <a:off x="7748270" y="976630"/>
            <a:ext cx="3872230" cy="50666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671" t="1987" r="2370" b="1946"/>
          <a:stretch>
            <a:fillRect/>
          </a:stretch>
        </p:blipFill>
        <p:spPr>
          <a:xfrm>
            <a:off x="887730" y="921385"/>
            <a:ext cx="4280535" cy="501586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548630" y="921385"/>
            <a:ext cx="5603875" cy="28740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2629" t="3233" r="2061" b="3233"/>
          <a:stretch>
            <a:fillRect/>
          </a:stretch>
        </p:blipFill>
        <p:spPr>
          <a:xfrm>
            <a:off x="6390005" y="2902585"/>
            <a:ext cx="4267200" cy="31235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WPS 演示</Application>
  <PresentationFormat>宽屏</PresentationFormat>
  <Paragraphs>56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2889</cp:revision>
  <dcterms:created xsi:type="dcterms:W3CDTF">2019-06-19T02:08:00Z</dcterms:created>
  <dcterms:modified xsi:type="dcterms:W3CDTF">2025-12-19T02:17:30Z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