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20" r:id="rId13"/>
    <p:sldId id="2624" r:id="rId14"/>
    <p:sldId id="2618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5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2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36.png"/><Relationship Id="rId1" Type="http://schemas.openxmlformats.org/officeDocument/2006/relationships/tags" Target="../tags/tag1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A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股震荡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2025 .12.24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《好股研选》逻辑分析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t="12914" b="11562"/>
          <a:stretch>
            <a:fillRect/>
          </a:stretch>
        </p:blipFill>
        <p:spPr>
          <a:xfrm>
            <a:off x="6639560" y="1085215"/>
            <a:ext cx="3928745" cy="109474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3449" t="11411" r="2311" b="4744"/>
          <a:stretch>
            <a:fillRect/>
          </a:stretch>
        </p:blipFill>
        <p:spPr>
          <a:xfrm>
            <a:off x="6639560" y="4606925"/>
            <a:ext cx="4389120" cy="105029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rcRect l="3594" t="6692" r="2238" b="4627"/>
          <a:stretch>
            <a:fillRect/>
          </a:stretch>
        </p:blipFill>
        <p:spPr>
          <a:xfrm>
            <a:off x="6639560" y="2538730"/>
            <a:ext cx="4157345" cy="170942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rcRect l="3158" t="10000" r="3041" b="8303"/>
          <a:stretch>
            <a:fillRect/>
          </a:stretch>
        </p:blipFill>
        <p:spPr>
          <a:xfrm>
            <a:off x="762635" y="1309370"/>
            <a:ext cx="5753100" cy="185864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6"/>
          <a:srcRect l="5173" t="13223" r="6218" b="14917"/>
          <a:stretch>
            <a:fillRect/>
          </a:stretch>
        </p:blipFill>
        <p:spPr>
          <a:xfrm>
            <a:off x="697865" y="3631565"/>
            <a:ext cx="5817870" cy="16395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12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月福利活动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547" t="20998" r="32350" b="8875"/>
          <a:stretch>
            <a:fillRect/>
          </a:stretch>
        </p:blipFill>
        <p:spPr>
          <a:xfrm>
            <a:off x="1224280" y="1604010"/>
            <a:ext cx="6431915" cy="3838575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rcRect l="3450" t="2808" r="2840" b="1527"/>
          <a:stretch>
            <a:fillRect/>
          </a:stretch>
        </p:blipFill>
        <p:spPr>
          <a:xfrm>
            <a:off x="7910830" y="962660"/>
            <a:ext cx="2828925" cy="49326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380" y="804545"/>
            <a:ext cx="9667875" cy="54381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282" t="1711" r="2051" b="2164"/>
          <a:stretch>
            <a:fillRect/>
          </a:stretch>
        </p:blipFill>
        <p:spPr>
          <a:xfrm>
            <a:off x="749300" y="972185"/>
            <a:ext cx="5111115" cy="5149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4"/>
          <a:srcRect l="1860" t="2277" r="2003" b="5795"/>
          <a:stretch>
            <a:fillRect/>
          </a:stretch>
        </p:blipFill>
        <p:spPr>
          <a:xfrm>
            <a:off x="6222365" y="972185"/>
            <a:ext cx="5448935" cy="51390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弱金叉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938" t="2039" r="1952" b="1969"/>
          <a:stretch>
            <a:fillRect/>
          </a:stretch>
        </p:blipFill>
        <p:spPr>
          <a:xfrm>
            <a:off x="958850" y="934085"/>
            <a:ext cx="5215255" cy="52495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1895" t="1960" r="2156" b="2518"/>
          <a:stretch>
            <a:fillRect/>
          </a:stretch>
        </p:blipFill>
        <p:spPr>
          <a:xfrm>
            <a:off x="6410325" y="979805"/>
            <a:ext cx="5375275" cy="52038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376" t="3000" r="3060" b="4193"/>
          <a:stretch>
            <a:fillRect/>
          </a:stretch>
        </p:blipFill>
        <p:spPr>
          <a:xfrm>
            <a:off x="658495" y="1374775"/>
            <a:ext cx="6668135" cy="43948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768" t="1841" r="3774" b="2358"/>
          <a:stretch>
            <a:fillRect/>
          </a:stretch>
        </p:blipFill>
        <p:spPr>
          <a:xfrm>
            <a:off x="7750175" y="1374775"/>
            <a:ext cx="3791585" cy="46799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616585" y="4288790"/>
            <a:ext cx="6628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流入：回流航天股、</a:t>
            </a:r>
            <a:r>
              <a:rPr lang="zh-CN"/>
              <a:t>液冷、电气设备、光芯片、消费电子</a:t>
            </a:r>
            <a:endParaRPr lang="zh-CN"/>
          </a:p>
          <a:p>
            <a:r>
              <a:rPr lang="zh-CN" altLang="en-US"/>
              <a:t>流出：银行、有色、传媒、医药、酿酒</a:t>
            </a:r>
            <a:endParaRPr lang="zh-CN" altLang="en-US"/>
          </a:p>
        </p:txBody>
      </p:sp>
      <p:pic>
        <p:nvPicPr>
          <p:cNvPr id="2" name="图片 1"/>
          <p:cNvPicPr/>
          <p:nvPr/>
        </p:nvPicPr>
        <p:blipFill>
          <a:blip r:embed="rId1"/>
          <a:srcRect l="2094" t="5680" r="3152" b="5238"/>
          <a:stretch>
            <a:fillRect/>
          </a:stretch>
        </p:blipFill>
        <p:spPr>
          <a:xfrm>
            <a:off x="549910" y="1094740"/>
            <a:ext cx="7238365" cy="26377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图片 3"/>
          <p:cNvPicPr/>
          <p:nvPr/>
        </p:nvPicPr>
        <p:blipFill>
          <a:blip r:embed="rId2"/>
          <a:srcRect l="2669" t="3094" r="3333" b="2700"/>
          <a:stretch>
            <a:fillRect/>
          </a:stretch>
        </p:blipFill>
        <p:spPr>
          <a:xfrm>
            <a:off x="6586855" y="1782445"/>
            <a:ext cx="4988560" cy="39617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《好股研选》逻辑分析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667" t="2186" r="2655" b="5278"/>
          <a:stretch>
            <a:fillRect/>
          </a:stretch>
        </p:blipFill>
        <p:spPr>
          <a:xfrm>
            <a:off x="522605" y="1040130"/>
            <a:ext cx="5139690" cy="50546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2667" t="3733" r="1945" b="4394"/>
          <a:stretch>
            <a:fillRect/>
          </a:stretch>
        </p:blipFill>
        <p:spPr>
          <a:xfrm>
            <a:off x="6323965" y="868045"/>
            <a:ext cx="5450840" cy="27349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rcRect l="3862" t="3333" r="2256" b="4725"/>
          <a:stretch>
            <a:fillRect/>
          </a:stretch>
        </p:blipFill>
        <p:spPr>
          <a:xfrm>
            <a:off x="6824980" y="3858260"/>
            <a:ext cx="4009390" cy="23101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690</Words>
  <Application>WPS 演示</Application>
  <PresentationFormat>宽屏</PresentationFormat>
  <Paragraphs>56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2896</cp:revision>
  <dcterms:created xsi:type="dcterms:W3CDTF">2019-06-19T02:08:00Z</dcterms:created>
  <dcterms:modified xsi:type="dcterms:W3CDTF">2025-12-24T02:20:44Z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