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7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8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轻大盘重方向重个股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2025 .12.26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双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“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蛋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”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福利加码周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670" y="779780"/>
            <a:ext cx="9601835" cy="5401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年末收官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平稳过度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4"/>
          <a:srcRect l="1860" t="2277" r="2003" b="5795"/>
          <a:stretch>
            <a:fillRect/>
          </a:stretch>
        </p:blipFill>
        <p:spPr>
          <a:xfrm>
            <a:off x="6222365" y="972185"/>
            <a:ext cx="5448935" cy="51390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818" t="3755" r="1894" b="14816"/>
          <a:stretch>
            <a:fillRect/>
          </a:stretch>
        </p:blipFill>
        <p:spPr>
          <a:xfrm>
            <a:off x="1901190" y="1018540"/>
            <a:ext cx="8390890" cy="365887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2471103" y="4564380"/>
            <a:ext cx="7400925" cy="1600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145" t="2991" r="7408" b="3905"/>
          <a:stretch>
            <a:fillRect/>
          </a:stretch>
        </p:blipFill>
        <p:spPr>
          <a:xfrm>
            <a:off x="1186815" y="1302385"/>
            <a:ext cx="5704205" cy="4819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674" t="2673" r="3472" b="2083"/>
          <a:stretch>
            <a:fillRect/>
          </a:stretch>
        </p:blipFill>
        <p:spPr>
          <a:xfrm>
            <a:off x="7259955" y="1302385"/>
            <a:ext cx="3649980" cy="47167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48665" y="4538345"/>
            <a:ext cx="63569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流入：航天股、有色、六氟磷酸锂、存储、光伏、</a:t>
            </a:r>
            <a:endParaRPr lang="zh-CN" altLang="en-US"/>
          </a:p>
          <a:p>
            <a:r>
              <a:rPr lang="zh-CN" altLang="en-US"/>
              <a:t>机器人、金融科技</a:t>
            </a:r>
            <a:endParaRPr lang="zh-CN" altLang="en-US"/>
          </a:p>
          <a:p>
            <a:endParaRPr lang="zh-CN"/>
          </a:p>
          <a:p>
            <a:r>
              <a:rPr lang="zh-CN" altLang="en-US"/>
              <a:t>流出：液冷、酿酒、造纸、医药、银行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l="2069" t="4733" r="4642" b="5820"/>
          <a:stretch>
            <a:fillRect/>
          </a:stretch>
        </p:blipFill>
        <p:spPr>
          <a:xfrm>
            <a:off x="748665" y="1207770"/>
            <a:ext cx="6229350" cy="287782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rcRect l="3887" t="2815" r="3429" b="3265"/>
          <a:stretch>
            <a:fillRect/>
          </a:stretch>
        </p:blipFill>
        <p:spPr>
          <a:xfrm>
            <a:off x="7392670" y="1094105"/>
            <a:ext cx="4084320" cy="50590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《好股研选》逻辑分析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5614" t="2112" r="1850" b="1757"/>
          <a:stretch>
            <a:fillRect/>
          </a:stretch>
        </p:blipFill>
        <p:spPr>
          <a:xfrm>
            <a:off x="6694805" y="1009015"/>
            <a:ext cx="4743450" cy="514096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261" t="2503" r="2083" b="3816"/>
          <a:stretch>
            <a:fillRect/>
          </a:stretch>
        </p:blipFill>
        <p:spPr>
          <a:xfrm>
            <a:off x="746125" y="1094105"/>
            <a:ext cx="5537835" cy="49237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666</Words>
  <Application>WPS 演示</Application>
  <PresentationFormat>宽屏</PresentationFormat>
  <Paragraphs>58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2902</cp:revision>
  <dcterms:created xsi:type="dcterms:W3CDTF">2019-06-19T02:08:00Z</dcterms:created>
  <dcterms:modified xsi:type="dcterms:W3CDTF">2025-12-26T02:17:11Z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