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164" r:id="rId11"/>
    <p:sldId id="2236" r:id="rId12"/>
    <p:sldId id="2620" r:id="rId13"/>
    <p:sldId id="2618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3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4" Type="http://schemas.openxmlformats.org/officeDocument/2006/relationships/hyperlink" Target="https://toujiao.n8n8.cn/jz-course-h5/course-detail/313.html" TargetMode="External"/><Relationship Id="rId3" Type="http://schemas.openxmlformats.org/officeDocument/2006/relationships/hyperlink" Target="https://toujiao.n8n8.cn/jz-course/course-detail/313.html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电脑端：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3"/>
              </a:rPr>
              <a:t>https://toujiao.n8n8.cn/jz-course/course-detail/313.html</a:t>
            </a:r>
            <a:endParaRPr lang="en-US" altLang="zh-CN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sym typeface="+mn-ea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b="0" i="0">
              <a:solidFill>
                <a:srgbClr val="086FF9"/>
              </a:solidFill>
              <a:latin typeface="微软雅黑" panose="020B0503020204020204" charset="-122"/>
              <a:ea typeface="微软雅黑" panose="020B0503020204020204" charset="-122"/>
              <a:hlinkClick r:id="rId3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zh-CN" altLang="en-US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手机端：</a:t>
            </a:r>
            <a:r>
              <a:rPr lang="en-US" altLang="zh-CN">
                <a:solidFill>
                  <a:srgbClr val="086FF9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  <a:hlinkClick r:id="rId4"/>
              </a:rPr>
              <a:t>https://toujiao.n8n8.cn/jz-course-h5/course-detail/313.html</a:t>
            </a:r>
            <a:r>
              <a:rPr lang="en-US" altLang="zh-CN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</a:t>
            </a:r>
            <a:endParaRPr lang="en-US" altLang="zh-CN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7.png"/><Relationship Id="rId1" Type="http://schemas.openxmlformats.org/officeDocument/2006/relationships/tags" Target="../tags/tag11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8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3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6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zh-CN" altLang="en-US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轻大盘重方向重个股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2025 .12.29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双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“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蛋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”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福利加码周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670" y="779780"/>
            <a:ext cx="9601835" cy="54013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282" t="1711" r="2051" b="2164"/>
          <a:stretch>
            <a:fillRect/>
          </a:stretch>
        </p:blipFill>
        <p:spPr>
          <a:xfrm>
            <a:off x="749300" y="972185"/>
            <a:ext cx="5111115" cy="5149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年末收官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平稳过度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4"/>
          <a:srcRect l="1860" t="2277" r="2003" b="5795"/>
          <a:stretch>
            <a:fillRect/>
          </a:stretch>
        </p:blipFill>
        <p:spPr>
          <a:xfrm>
            <a:off x="6222365" y="972185"/>
            <a:ext cx="5448935" cy="51390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184" t="3837" r="2098" b="4304"/>
          <a:stretch>
            <a:fillRect/>
          </a:stretch>
        </p:blipFill>
        <p:spPr>
          <a:xfrm>
            <a:off x="2835275" y="858520"/>
            <a:ext cx="7188200" cy="328231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2776" t="10610" r="2512" b="5163"/>
          <a:stretch>
            <a:fillRect/>
          </a:stretch>
        </p:blipFill>
        <p:spPr>
          <a:xfrm>
            <a:off x="2835275" y="4291965"/>
            <a:ext cx="6893560" cy="17538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l="2338" t="3059" r="2540" b="3078"/>
          <a:stretch>
            <a:fillRect/>
          </a:stretch>
        </p:blipFill>
        <p:spPr>
          <a:xfrm>
            <a:off x="838835" y="1374775"/>
            <a:ext cx="6195060" cy="44704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3"/>
          <a:srcRect l="2956" t="2153" r="3836" b="2343"/>
          <a:stretch>
            <a:fillRect/>
          </a:stretch>
        </p:blipFill>
        <p:spPr>
          <a:xfrm>
            <a:off x="7401560" y="1280795"/>
            <a:ext cx="3763010" cy="46583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6"/>
          <p:cNvSpPr txBox="1"/>
          <p:nvPr/>
        </p:nvSpPr>
        <p:spPr>
          <a:xfrm>
            <a:off x="748665" y="4538345"/>
            <a:ext cx="63569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流入：航天股分化、半导体、碳纤维、石油化工化纤</a:t>
            </a:r>
            <a:endParaRPr lang="zh-CN" altLang="en-US"/>
          </a:p>
          <a:p>
            <a:r>
              <a:rPr lang="zh-CN" altLang="en-US"/>
              <a:t>机器人、</a:t>
            </a:r>
            <a:r>
              <a:rPr lang="zh-CN" altLang="en-US">
                <a:sym typeface="+mn-ea"/>
              </a:rPr>
              <a:t>液冷</a:t>
            </a:r>
            <a:endParaRPr lang="zh-CN" altLang="en-US"/>
          </a:p>
          <a:p>
            <a:endParaRPr lang="zh-CN"/>
          </a:p>
          <a:p>
            <a:r>
              <a:rPr lang="zh-CN" altLang="en-US"/>
              <a:t>流出：</a:t>
            </a:r>
            <a:r>
              <a:rPr lang="zh-CN" altLang="en-US">
                <a:sym typeface="+mn-ea"/>
              </a:rPr>
              <a:t>食品饮料、酿酒、医药、锂电池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rcRect l="2186" t="5583" r="26431" b="8396"/>
          <a:stretch>
            <a:fillRect/>
          </a:stretch>
        </p:blipFill>
        <p:spPr>
          <a:xfrm>
            <a:off x="626110" y="1297305"/>
            <a:ext cx="6737985" cy="2621915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2"/>
          <a:srcRect l="2678" t="4177" b="2771"/>
          <a:stretch>
            <a:fillRect/>
          </a:stretch>
        </p:blipFill>
        <p:spPr>
          <a:xfrm>
            <a:off x="6096635" y="2867660"/>
            <a:ext cx="5701030" cy="2942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《好股研选》逻辑分析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961" t="2211" r="2299" b="4817"/>
          <a:stretch>
            <a:fillRect/>
          </a:stretch>
        </p:blipFill>
        <p:spPr>
          <a:xfrm>
            <a:off x="516890" y="1000125"/>
            <a:ext cx="5922645" cy="507365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28573" t="2444" r="2190"/>
          <a:stretch>
            <a:fillRect/>
          </a:stretch>
        </p:blipFill>
        <p:spPr>
          <a:xfrm>
            <a:off x="6986905" y="871220"/>
            <a:ext cx="4610735" cy="53320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665</Words>
  <Application>WPS 演示</Application>
  <PresentationFormat>宽屏</PresentationFormat>
  <Paragraphs>58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2904</cp:revision>
  <dcterms:created xsi:type="dcterms:W3CDTF">2019-06-19T02:08:00Z</dcterms:created>
  <dcterms:modified xsi:type="dcterms:W3CDTF">2025-12-29T02:12:16Z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C39AAD0121F64B90A619D96799ECD20C_13</vt:lpwstr>
  </property>
</Properties>
</file>