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20" r:id="rId13"/>
    <p:sldId id="261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6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7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继续洗盘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继续轮动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2025 .12.30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双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“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蛋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”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福利加码周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670" y="779780"/>
            <a:ext cx="9601835" cy="54013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2" t="1711" r="2051" b="2164"/>
          <a:stretch>
            <a:fillRect/>
          </a:stretch>
        </p:blipFill>
        <p:spPr>
          <a:xfrm>
            <a:off x="749300" y="972185"/>
            <a:ext cx="5111115" cy="5149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年末收官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平稳过度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  <a:srcRect l="5108" t="2366" r="1808" b="2599"/>
          <a:stretch>
            <a:fillRect/>
          </a:stretch>
        </p:blipFill>
        <p:spPr>
          <a:xfrm>
            <a:off x="6033135" y="1376680"/>
            <a:ext cx="5687060" cy="46405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1953260" y="914400"/>
            <a:ext cx="8549640" cy="54565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383" t="3481" r="1683" b="2628"/>
          <a:stretch>
            <a:fillRect/>
          </a:stretch>
        </p:blipFill>
        <p:spPr>
          <a:xfrm>
            <a:off x="668020" y="1374775"/>
            <a:ext cx="6365240" cy="440118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724" t="2413" r="3380" b="2361"/>
          <a:stretch>
            <a:fillRect/>
          </a:stretch>
        </p:blipFill>
        <p:spPr>
          <a:xfrm>
            <a:off x="7400290" y="1308735"/>
            <a:ext cx="4150360" cy="46894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748665" y="4538345"/>
            <a:ext cx="63569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流入：芯片、</a:t>
            </a:r>
            <a:r>
              <a:rPr lang="en-US" altLang="zh-CN"/>
              <a:t>cpo</a:t>
            </a:r>
            <a:r>
              <a:rPr lang="zh-CN" altLang="en-US"/>
              <a:t>、</a:t>
            </a:r>
            <a:r>
              <a:rPr lang="zh-CN"/>
              <a:t>液冷、航天核心股</a:t>
            </a:r>
            <a:endParaRPr lang="zh-CN"/>
          </a:p>
          <a:p>
            <a:endParaRPr lang="zh-CN"/>
          </a:p>
          <a:p>
            <a:r>
              <a:rPr lang="zh-CN" altLang="en-US"/>
              <a:t>流出：</a:t>
            </a:r>
            <a:r>
              <a:rPr lang="zh-CN" altLang="en-US">
                <a:sym typeface="+mn-ea"/>
              </a:rPr>
              <a:t>化工、银行、电力、医疗、地产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rcRect l="1730" t="3947" r="26597" b="7894"/>
          <a:stretch>
            <a:fillRect/>
          </a:stretch>
        </p:blipFill>
        <p:spPr>
          <a:xfrm>
            <a:off x="748665" y="1132205"/>
            <a:ext cx="6336665" cy="317881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2"/>
          <a:srcRect l="2563" t="4246" r="2434" b="2831"/>
          <a:stretch>
            <a:fillRect/>
          </a:stretch>
        </p:blipFill>
        <p:spPr>
          <a:xfrm>
            <a:off x="6035040" y="2785110"/>
            <a:ext cx="5601335" cy="2876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《好股研选》逻辑分析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328" t="3140" r="2428" b="4021"/>
          <a:stretch>
            <a:fillRect/>
          </a:stretch>
        </p:blipFill>
        <p:spPr>
          <a:xfrm>
            <a:off x="460375" y="1377950"/>
            <a:ext cx="6232525" cy="445071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448" t="2865" r="1486" b="2152"/>
          <a:stretch>
            <a:fillRect/>
          </a:stretch>
        </p:blipFill>
        <p:spPr>
          <a:xfrm>
            <a:off x="6920230" y="1085215"/>
            <a:ext cx="4894580" cy="50736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654</Words>
  <Application>WPS 演示</Application>
  <PresentationFormat>宽屏</PresentationFormat>
  <Paragraphs>57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2906</cp:revision>
  <dcterms:created xsi:type="dcterms:W3CDTF">2019-06-19T02:08:00Z</dcterms:created>
  <dcterms:modified xsi:type="dcterms:W3CDTF">2025-12-30T02:10:13Z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