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20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6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7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波动洗盘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平稳收官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2025 .12.31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双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“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蛋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”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福利加码周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670" y="779780"/>
            <a:ext cx="9601835" cy="54013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年末收官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平稳过度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rcRect l="5108" t="2366" r="1808" b="2599"/>
          <a:stretch>
            <a:fillRect/>
          </a:stretch>
        </p:blipFill>
        <p:spPr>
          <a:xfrm>
            <a:off x="6033135" y="1376680"/>
            <a:ext cx="5687060" cy="46405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953260" y="914400"/>
            <a:ext cx="8549640" cy="54565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424" t="2271" r="5133" b="2359"/>
          <a:stretch>
            <a:fillRect/>
          </a:stretch>
        </p:blipFill>
        <p:spPr>
          <a:xfrm>
            <a:off x="7433310" y="1374775"/>
            <a:ext cx="3807460" cy="45783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038" t="3156" r="2790" b="3323"/>
          <a:stretch>
            <a:fillRect/>
          </a:stretch>
        </p:blipFill>
        <p:spPr>
          <a:xfrm>
            <a:off x="886460" y="1597025"/>
            <a:ext cx="6230620" cy="41332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48665" y="4538345"/>
            <a:ext cx="6356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</a:t>
            </a:r>
            <a:r>
              <a:rPr lang="zh-CN"/>
              <a:t>有色、航天、机器人、</a:t>
            </a:r>
            <a:r>
              <a:rPr lang="en-US" altLang="zh-CN"/>
              <a:t>AI</a:t>
            </a:r>
            <a:r>
              <a:rPr lang="zh-CN" altLang="en-US"/>
              <a:t>娱乐</a:t>
            </a:r>
            <a:endParaRPr lang="zh-CN"/>
          </a:p>
          <a:p>
            <a:r>
              <a:rPr lang="zh-CN" altLang="en-US"/>
              <a:t>流出：</a:t>
            </a:r>
            <a:r>
              <a:rPr lang="zh-CN" altLang="en-US">
                <a:sym typeface="+mn-ea"/>
              </a:rPr>
              <a:t>半导体、电气设备、农业、汽配（分化）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 l="1924" t="5723" r="26331" b="5148"/>
          <a:stretch>
            <a:fillRect/>
          </a:stretch>
        </p:blipFill>
        <p:spPr>
          <a:xfrm>
            <a:off x="676910" y="1088390"/>
            <a:ext cx="5340985" cy="280479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2"/>
          <a:srcRect l="2781" t="2550" r="3961" b="4778"/>
          <a:stretch>
            <a:fillRect/>
          </a:stretch>
        </p:blipFill>
        <p:spPr>
          <a:xfrm>
            <a:off x="5496560" y="2678430"/>
            <a:ext cx="5471795" cy="31159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《好股研选》逻辑分析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328" t="3140" r="2428" b="4021"/>
          <a:stretch>
            <a:fillRect/>
          </a:stretch>
        </p:blipFill>
        <p:spPr>
          <a:xfrm>
            <a:off x="357505" y="1377950"/>
            <a:ext cx="6232525" cy="445071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2181" t="3072" r="1914" b="2930"/>
          <a:stretch>
            <a:fillRect/>
          </a:stretch>
        </p:blipFill>
        <p:spPr>
          <a:xfrm>
            <a:off x="6790055" y="1377950"/>
            <a:ext cx="5005070" cy="43319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658</Words>
  <Application>WPS 演示</Application>
  <PresentationFormat>宽屏</PresentationFormat>
  <Paragraphs>56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2909</cp:revision>
  <dcterms:created xsi:type="dcterms:W3CDTF">2019-06-19T02:08:00Z</dcterms:created>
  <dcterms:modified xsi:type="dcterms:W3CDTF">2025-12-31T02:09:13Z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