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放量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开门红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800735"/>
            <a:ext cx="9344660" cy="5256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年末收官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平稳过度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5108" t="2366" r="1808" b="2599"/>
          <a:stretch>
            <a:fillRect/>
          </a:stretch>
        </p:blipFill>
        <p:spPr>
          <a:xfrm>
            <a:off x="6033135" y="1376680"/>
            <a:ext cx="5687060" cy="46405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59130" y="1728788"/>
            <a:ext cx="3771900" cy="340042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197475" y="969010"/>
            <a:ext cx="6097270" cy="5078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28" t="3231" r="2049" b="3971"/>
          <a:stretch>
            <a:fillRect/>
          </a:stretch>
        </p:blipFill>
        <p:spPr>
          <a:xfrm>
            <a:off x="706120" y="1537335"/>
            <a:ext cx="6525895" cy="42538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087" t="2023" r="20485" b="2898"/>
          <a:stretch>
            <a:fillRect/>
          </a:stretch>
        </p:blipFill>
        <p:spPr>
          <a:xfrm>
            <a:off x="7599680" y="1310640"/>
            <a:ext cx="4064635" cy="47066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1861820" y="4754880"/>
            <a:ext cx="6356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流入：半导体、消费电子、</a:t>
            </a:r>
            <a:r>
              <a:rPr lang="en-US" altLang="zh-CN"/>
              <a:t>AI</a:t>
            </a:r>
            <a:r>
              <a:rPr lang="zh-CN" altLang="en-US"/>
              <a:t>传媒、航天分化、保险券商</a:t>
            </a:r>
            <a:endParaRPr lang="zh-CN" altLang="en-US"/>
          </a:p>
          <a:p>
            <a:r>
              <a:rPr lang="zh-CN" altLang="en-US"/>
              <a:t>流出：景点旅游、石油化工、航空、银行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2764" t="3503" r="11675" b="7970"/>
          <a:stretch>
            <a:fillRect/>
          </a:stretch>
        </p:blipFill>
        <p:spPr>
          <a:xfrm>
            <a:off x="6021070" y="1546225"/>
            <a:ext cx="5446395" cy="253809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2233" t="5602" r="2415" b="10907"/>
          <a:stretch>
            <a:fillRect/>
          </a:stretch>
        </p:blipFill>
        <p:spPr>
          <a:xfrm>
            <a:off x="805815" y="1683385"/>
            <a:ext cx="4998720" cy="2263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720" t="3722" r="4480" b="1461"/>
          <a:stretch>
            <a:fillRect/>
          </a:stretch>
        </p:blipFill>
        <p:spPr>
          <a:xfrm>
            <a:off x="422910" y="1160780"/>
            <a:ext cx="6997700" cy="46583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6703" t="2073" r="2043" b="2762"/>
          <a:stretch>
            <a:fillRect/>
          </a:stretch>
        </p:blipFill>
        <p:spPr>
          <a:xfrm>
            <a:off x="7646670" y="1070610"/>
            <a:ext cx="4263390" cy="4820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2912</cp:revision>
  <dcterms:created xsi:type="dcterms:W3CDTF">2019-06-19T02:08:00Z</dcterms:created>
  <dcterms:modified xsi:type="dcterms:W3CDTF">2026-01-05T02:17:54Z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