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金叉轮动反弹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800735"/>
            <a:ext cx="9344660" cy="5256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15" t="2699" r="2018" b="3827"/>
          <a:stretch>
            <a:fillRect/>
          </a:stretch>
        </p:blipFill>
        <p:spPr>
          <a:xfrm>
            <a:off x="6328410" y="1439545"/>
            <a:ext cx="5449570" cy="421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rcRect l="1970" t="2604" r="1894" b="2946"/>
          <a:stretch>
            <a:fillRect/>
          </a:stretch>
        </p:blipFill>
        <p:spPr>
          <a:xfrm>
            <a:off x="1021715" y="1189355"/>
            <a:ext cx="4810760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497" t="2437" r="3643" b="1596"/>
          <a:stretch>
            <a:fillRect/>
          </a:stretch>
        </p:blipFill>
        <p:spPr>
          <a:xfrm>
            <a:off x="889635" y="1144905"/>
            <a:ext cx="3336290" cy="47269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871" t="4760" r="1633" b="4543"/>
          <a:stretch>
            <a:fillRect/>
          </a:stretch>
        </p:blipFill>
        <p:spPr>
          <a:xfrm>
            <a:off x="4558030" y="1847215"/>
            <a:ext cx="7113905" cy="3285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101" t="3285" r="3731" b="4172"/>
          <a:stretch>
            <a:fillRect/>
          </a:stretch>
        </p:blipFill>
        <p:spPr>
          <a:xfrm>
            <a:off x="824230" y="1320165"/>
            <a:ext cx="6229350" cy="46774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815" t="2431" r="14459" b="1757"/>
          <a:stretch>
            <a:fillRect/>
          </a:stretch>
        </p:blipFill>
        <p:spPr>
          <a:xfrm>
            <a:off x="7748270" y="1327150"/>
            <a:ext cx="3543300" cy="4870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23595" y="4888230"/>
            <a:ext cx="6356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</a:t>
            </a:r>
            <a:r>
              <a:rPr lang="zh-CN" altLang="en-US">
                <a:sym typeface="+mn-ea"/>
              </a:rPr>
              <a:t>保险券商、</a:t>
            </a:r>
            <a:r>
              <a:rPr lang="zh-CN" altLang="en-US"/>
              <a:t>半导体、有色化工、消费电子、航天分化</a:t>
            </a:r>
            <a:endParaRPr lang="zh-CN" altLang="en-US"/>
          </a:p>
          <a:p>
            <a:r>
              <a:rPr lang="zh-CN" altLang="en-US"/>
              <a:t>流出：通信、银行、酿酒、航空、公路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2406" t="5409" r="26119" b="3187"/>
          <a:stretch>
            <a:fillRect/>
          </a:stretch>
        </p:blipFill>
        <p:spPr>
          <a:xfrm>
            <a:off x="556895" y="1238885"/>
            <a:ext cx="5753100" cy="284543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rcRect l="1534" t="7399" r="3598" b="2690"/>
          <a:stretch>
            <a:fillRect/>
          </a:stretch>
        </p:blipFill>
        <p:spPr>
          <a:xfrm>
            <a:off x="6514465" y="1966595"/>
            <a:ext cx="5039360" cy="2590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82" t="2056" r="1843" b="1676"/>
          <a:stretch>
            <a:fillRect/>
          </a:stretch>
        </p:blipFill>
        <p:spPr>
          <a:xfrm>
            <a:off x="535305" y="990600"/>
            <a:ext cx="5040630" cy="487616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571" t="3366" r="2132" b="3104"/>
          <a:stretch>
            <a:fillRect/>
          </a:stretch>
        </p:blipFill>
        <p:spPr>
          <a:xfrm>
            <a:off x="5870575" y="1388745"/>
            <a:ext cx="5794375" cy="4297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WPS 演示</Application>
  <PresentationFormat>宽屏</PresentationFormat>
  <Paragraphs>56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2914</cp:revision>
  <dcterms:created xsi:type="dcterms:W3CDTF">2019-06-19T02:08:00Z</dcterms:created>
  <dcterms:modified xsi:type="dcterms:W3CDTF">2026-01-06T02:13:46Z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